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57"/>
  </p:notesMasterIdLst>
  <p:sldIdLst>
    <p:sldId id="2142533691" r:id="rId5"/>
    <p:sldId id="2142533813" r:id="rId6"/>
    <p:sldId id="2142533697" r:id="rId7"/>
    <p:sldId id="296" r:id="rId8"/>
    <p:sldId id="298" r:id="rId9"/>
    <p:sldId id="311" r:id="rId10"/>
    <p:sldId id="2142533698" r:id="rId11"/>
    <p:sldId id="309" r:id="rId12"/>
    <p:sldId id="284" r:id="rId13"/>
    <p:sldId id="285" r:id="rId14"/>
    <p:sldId id="286" r:id="rId15"/>
    <p:sldId id="308" r:id="rId16"/>
    <p:sldId id="2142533693" r:id="rId17"/>
    <p:sldId id="2142533782" r:id="rId18"/>
    <p:sldId id="2142533803" r:id="rId19"/>
    <p:sldId id="2142533804" r:id="rId20"/>
    <p:sldId id="2142533696" r:id="rId21"/>
    <p:sldId id="2142533815" r:id="rId22"/>
    <p:sldId id="2142533827" r:id="rId23"/>
    <p:sldId id="2142533828" r:id="rId24"/>
    <p:sldId id="2142533829" r:id="rId25"/>
    <p:sldId id="2142533819" r:id="rId26"/>
    <p:sldId id="2142533830" r:id="rId27"/>
    <p:sldId id="2142533831" r:id="rId28"/>
    <p:sldId id="2142533832" r:id="rId29"/>
    <p:sldId id="2142533823" r:id="rId30"/>
    <p:sldId id="2142533695" r:id="rId31"/>
    <p:sldId id="2142533833" r:id="rId32"/>
    <p:sldId id="2142533834" r:id="rId33"/>
    <p:sldId id="2142533835" r:id="rId34"/>
    <p:sldId id="2142533836" r:id="rId35"/>
    <p:sldId id="2142533692" r:id="rId36"/>
    <p:sldId id="2142533811" r:id="rId37"/>
    <p:sldId id="2142533805" r:id="rId38"/>
    <p:sldId id="2142533806" r:id="rId39"/>
    <p:sldId id="2142533810" r:id="rId40"/>
    <p:sldId id="2142533807" r:id="rId41"/>
    <p:sldId id="2142533812" r:id="rId42"/>
    <p:sldId id="2142533814" r:id="rId43"/>
    <p:sldId id="2142533824" r:id="rId44"/>
    <p:sldId id="2142533825" r:id="rId45"/>
    <p:sldId id="2142533826" r:id="rId46"/>
    <p:sldId id="2142533837" r:id="rId47"/>
    <p:sldId id="2142533838" r:id="rId48"/>
    <p:sldId id="2142533694" r:id="rId49"/>
    <p:sldId id="2142533801" r:id="rId50"/>
    <p:sldId id="2142533802" r:id="rId51"/>
    <p:sldId id="2142533843" r:id="rId52"/>
    <p:sldId id="2142533844" r:id="rId53"/>
    <p:sldId id="2142533845" r:id="rId54"/>
    <p:sldId id="2142533798" r:id="rId55"/>
    <p:sldId id="2142533778"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F3282D-863A-3C18-20E1-F53368913100}" name="Jack Dietze" initials="JD" userId="S::jack.dietze@ucalgary.ca::60396ea8-d6ca-4b46-8a60-c6ae741dd051" providerId="AD"/>
  <p188:author id="{16330B3D-D6AB-3C9A-0381-88E083663120}" name="Max Machacek" initials="MM" userId="S::maxwell.machacek@ucalgary.ca::0655ce3d-9b0c-4310-b206-f71b665f0d37" providerId="AD"/>
  <p188:author id="{B988024E-C34C-018D-02A2-84B2771F96AC}" name="Patrick DeNault" initials="PD" userId="S::patrick.denault@ucalgary.ca::f827226d-8142-417b-8e3e-eb1bd3ca85cc" providerId="AD"/>
  <p188:author id="{62F14E6A-E629-27FC-4399-74BFB84CC023}" name="Melissa Erkmen" initials="ME" userId="S::melissa.erkmen@ucalgary.ca::e8c22e4e-b9fd-429d-b5fc-cdb562d701b9" providerId="AD"/>
  <p188:author id="{8CFFB48B-B443-4015-8AA8-02AEC5F8AA3E}" name="Monique BEAULIEU" initials="MB" userId="S::monique.beaulieu@ucalgary.ca::d9ec6076-02d5-4d83-a776-8fbc1310d31e" providerId="AD"/>
  <p188:author id="{3118DDDA-E502-5E44-74EA-E2A8C3CF1B78}" name="Dustin Thiessen" initials="DT" userId="S::dustin.thiessen@ucalgary.ca::1ec77871-0eee-4811-8fb0-191e78246d64" providerId="AD"/>
  <p188:author id="{812A2BEB-BCB2-23E8-8BC5-BD3133189F15}" name="Sylvan Burdett" initials="SB" userId="S::sylvan.burdett@ucalgary.ca::e5319d9c-0671-466f-bb27-7b53e65498a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5496"/>
    <a:srgbClr val="000F56"/>
    <a:srgbClr val="B4C6E7"/>
    <a:srgbClr val="FFFFFF"/>
    <a:srgbClr val="D6E0F2"/>
    <a:srgbClr val="797600"/>
    <a:srgbClr val="8A5C00"/>
    <a:srgbClr val="087486"/>
    <a:srgbClr val="339933"/>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C3FF70-8F5A-0034-F966-1E2DB0B0B735}" v="718" dt="2024-04-17T08:02:49.582"/>
    <p1510:client id="{135F2A34-897D-4F8E-0AFD-673647475F1F}" v="29" dt="2024-04-16T20:00:47.230"/>
    <p1510:client id="{3E7AD964-AFA8-FC4C-B0F4-24082E7DD2EB}" v="452" dt="2024-04-16T19:06:28.748"/>
    <p1510:client id="{5176696F-62A4-4830-81F6-8A8C691C8BE9}" v="8351" dt="2024-04-16T19:59:50.995"/>
    <p1510:client id="{A03B68DB-7F2C-4F72-B340-2E06BD07A5C9}" v="5677" dt="2024-04-16T20:23:41.816"/>
    <p1510:client id="{A0759DFF-C493-4D98-9C56-139E39057F13}" v="4838" dt="2024-04-17T16:20:36.329"/>
    <p1510:client id="{B050D8B9-296B-4D9A-B747-EDB585293FB7}" v="2369" dt="2024-04-17T01:53:45.198"/>
    <p1510:client id="{B521D68F-20D5-41D4-A73D-CC4F0743D149}" v="739" dt="2024-04-16T21:12:37.5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188" autoAdjust="0"/>
  </p:normalViewPr>
  <p:slideViewPr>
    <p:cSldViewPr snapToGrid="0">
      <p:cViewPr varScale="1">
        <p:scale>
          <a:sx n="74" d="100"/>
          <a:sy n="74" d="100"/>
        </p:scale>
        <p:origin x="195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ustin Thiessen" userId="1ec77871-0eee-4811-8fb0-191e78246d64" providerId="ADAL" clId="{A03B68DB-7F2C-4F72-B340-2E06BD07A5C9}"/>
    <pc:docChg chg="undo redo custSel addSld delSld modSld sldOrd delMainMaster">
      <pc:chgData name="Dustin Thiessen" userId="1ec77871-0eee-4811-8fb0-191e78246d64" providerId="ADAL" clId="{A03B68DB-7F2C-4F72-B340-2E06BD07A5C9}" dt="2024-04-16T20:23:41.816" v="5701"/>
      <pc:docMkLst>
        <pc:docMk/>
      </pc:docMkLst>
      <pc:sldChg chg="modSp mod delCm modCm">
        <pc:chgData name="Dustin Thiessen" userId="1ec77871-0eee-4811-8fb0-191e78246d64" providerId="ADAL" clId="{A03B68DB-7F2C-4F72-B340-2E06BD07A5C9}" dt="2024-04-16T20:23:41.816" v="5701"/>
        <pc:sldMkLst>
          <pc:docMk/>
          <pc:sldMk cId="2014237414" sldId="284"/>
        </pc:sldMkLst>
        <pc:spChg chg="mod">
          <ac:chgData name="Dustin Thiessen" userId="1ec77871-0eee-4811-8fb0-191e78246d64" providerId="ADAL" clId="{A03B68DB-7F2C-4F72-B340-2E06BD07A5C9}" dt="2024-04-16T16:25:29.621" v="5462" actId="1076"/>
          <ac:spMkLst>
            <pc:docMk/>
            <pc:sldMk cId="2014237414" sldId="284"/>
            <ac:spMk id="4" creationId="{DBF2CA4F-5B46-7F24-DE78-46E73495DD5C}"/>
          </ac:spMkLst>
        </pc:spChg>
        <pc:extLst>
          <p:ext xmlns:p="http://schemas.openxmlformats.org/presentationml/2006/main" uri="{D6D511B9-2390-475A-947B-AFAB55BFBCF1}">
            <pc226:cmChg xmlns:pc226="http://schemas.microsoft.com/office/powerpoint/2022/06/main/command" chg="del">
              <pc226:chgData name="Dustin Thiessen" userId="1ec77871-0eee-4811-8fb0-191e78246d64" providerId="ADAL" clId="{A03B68DB-7F2C-4F72-B340-2E06BD07A5C9}" dt="2024-04-16T20:23:41.816" v="5701"/>
              <pc2:cmMkLst xmlns:pc2="http://schemas.microsoft.com/office/powerpoint/2019/9/main/command">
                <pc:docMk/>
                <pc:sldMk cId="2014237414" sldId="284"/>
                <pc2:cmMk id="{93E3D018-A627-40BE-98CF-F25CCB2021A5}"/>
              </pc2:cmMkLst>
            </pc226:cmChg>
            <pc226:cmChg xmlns:pc226="http://schemas.microsoft.com/office/powerpoint/2022/06/main/command" chg="del mod">
              <pc226:chgData name="Dustin Thiessen" userId="1ec77871-0eee-4811-8fb0-191e78246d64" providerId="ADAL" clId="{A03B68DB-7F2C-4F72-B340-2E06BD07A5C9}" dt="2024-04-16T20:23:40.336" v="5700"/>
              <pc2:cmMkLst xmlns:pc2="http://schemas.microsoft.com/office/powerpoint/2019/9/main/command">
                <pc:docMk/>
                <pc:sldMk cId="2014237414" sldId="284"/>
                <pc2:cmMk id="{29D86EEF-1609-47AC-979C-ED449118D5DA}"/>
              </pc2:cmMkLst>
            </pc226:cmChg>
          </p:ext>
        </pc:extLst>
      </pc:sldChg>
      <pc:sldChg chg="delCm modCm">
        <pc:chgData name="Dustin Thiessen" userId="1ec77871-0eee-4811-8fb0-191e78246d64" providerId="ADAL" clId="{A03B68DB-7F2C-4F72-B340-2E06BD07A5C9}" dt="2024-04-16T20:16:38.319" v="5697"/>
        <pc:sldMkLst>
          <pc:docMk/>
          <pc:sldMk cId="1243426431" sldId="286"/>
        </pc:sldMkLst>
        <pc:extLst>
          <p:ext xmlns:p="http://schemas.openxmlformats.org/presentationml/2006/main" uri="{D6D511B9-2390-475A-947B-AFAB55BFBCF1}">
            <pc226:cmChg xmlns:pc226="http://schemas.microsoft.com/office/powerpoint/2022/06/main/command" chg="del mod">
              <pc226:chgData name="Dustin Thiessen" userId="1ec77871-0eee-4811-8fb0-191e78246d64" providerId="ADAL" clId="{A03B68DB-7F2C-4F72-B340-2E06BD07A5C9}" dt="2024-04-16T20:16:38.319" v="5697"/>
              <pc2:cmMkLst xmlns:pc2="http://schemas.microsoft.com/office/powerpoint/2019/9/main/command">
                <pc:docMk/>
                <pc:sldMk cId="1243426431" sldId="286"/>
                <pc2:cmMk id="{D860AD3B-AED5-1D4D-8C8A-4AF21A4877F0}"/>
              </pc2:cmMkLst>
            </pc226:cmChg>
          </p:ext>
        </pc:extLst>
      </pc:sldChg>
      <pc:sldChg chg="add delCm">
        <pc:chgData name="Dustin Thiessen" userId="1ec77871-0eee-4811-8fb0-191e78246d64" providerId="ADAL" clId="{A03B68DB-7F2C-4F72-B340-2E06BD07A5C9}" dt="2024-04-16T20:23:36.888" v="5699"/>
        <pc:sldMkLst>
          <pc:docMk/>
          <pc:sldMk cId="3486845745" sldId="287"/>
        </pc:sldMkLst>
        <pc:extLst>
          <p:ext xmlns:p="http://schemas.openxmlformats.org/presentationml/2006/main" uri="{D6D511B9-2390-475A-947B-AFAB55BFBCF1}">
            <pc226:cmChg xmlns:pc226="http://schemas.microsoft.com/office/powerpoint/2022/06/main/command" chg="del">
              <pc226:chgData name="Dustin Thiessen" userId="1ec77871-0eee-4811-8fb0-191e78246d64" providerId="ADAL" clId="{A03B68DB-7F2C-4F72-B340-2E06BD07A5C9}" dt="2024-04-16T20:23:36.888" v="5699"/>
              <pc2:cmMkLst xmlns:pc2="http://schemas.microsoft.com/office/powerpoint/2019/9/main/command">
                <pc:docMk/>
                <pc:sldMk cId="3486845745" sldId="287"/>
                <pc2:cmMk id="{E3E8EFD2-BCA5-4536-82B8-71729024C2BF}"/>
              </pc2:cmMkLst>
            </pc226:cmChg>
          </p:ext>
        </pc:extLst>
      </pc:sldChg>
      <pc:sldChg chg="addSp modSp add mod modClrScheme chgLayout">
        <pc:chgData name="Dustin Thiessen" userId="1ec77871-0eee-4811-8fb0-191e78246d64" providerId="ADAL" clId="{A03B68DB-7F2C-4F72-B340-2E06BD07A5C9}" dt="2024-04-15T21:46:24.997" v="1984" actId="700"/>
        <pc:sldMkLst>
          <pc:docMk/>
          <pc:sldMk cId="1665768580" sldId="288"/>
        </pc:sldMkLst>
        <pc:spChg chg="mod ord">
          <ac:chgData name="Dustin Thiessen" userId="1ec77871-0eee-4811-8fb0-191e78246d64" providerId="ADAL" clId="{A03B68DB-7F2C-4F72-B340-2E06BD07A5C9}" dt="2024-04-15T21:46:24.997" v="1984" actId="700"/>
          <ac:spMkLst>
            <pc:docMk/>
            <pc:sldMk cId="1665768580" sldId="288"/>
            <ac:spMk id="2" creationId="{DAB82B9E-7FDB-A412-1842-0529E6444920}"/>
          </ac:spMkLst>
        </pc:spChg>
        <pc:spChg chg="mod ord">
          <ac:chgData name="Dustin Thiessen" userId="1ec77871-0eee-4811-8fb0-191e78246d64" providerId="ADAL" clId="{A03B68DB-7F2C-4F72-B340-2E06BD07A5C9}" dt="2024-04-15T21:46:24.997" v="1984" actId="700"/>
          <ac:spMkLst>
            <pc:docMk/>
            <pc:sldMk cId="1665768580" sldId="288"/>
            <ac:spMk id="4" creationId="{5DE22721-DD57-B8BC-EC2F-1ECDFB6EC58B}"/>
          </ac:spMkLst>
        </pc:spChg>
        <pc:spChg chg="add mod ord">
          <ac:chgData name="Dustin Thiessen" userId="1ec77871-0eee-4811-8fb0-191e78246d64" providerId="ADAL" clId="{A03B68DB-7F2C-4F72-B340-2E06BD07A5C9}" dt="2024-04-15T21:46:24.997" v="1984" actId="700"/>
          <ac:spMkLst>
            <pc:docMk/>
            <pc:sldMk cId="1665768580" sldId="288"/>
            <ac:spMk id="6" creationId="{FA48FD8E-08BC-232E-4458-072818504D60}"/>
          </ac:spMkLst>
        </pc:spChg>
      </pc:sldChg>
      <pc:sldChg chg="addSp modSp mod modClrScheme chgLayout">
        <pc:chgData name="Dustin Thiessen" userId="1ec77871-0eee-4811-8fb0-191e78246d64" providerId="ADAL" clId="{A03B68DB-7F2C-4F72-B340-2E06BD07A5C9}" dt="2024-04-15T17:21:20.355" v="480" actId="20577"/>
        <pc:sldMkLst>
          <pc:docMk/>
          <pc:sldMk cId="2291483148" sldId="291"/>
        </pc:sldMkLst>
        <pc:spChg chg="mod ord">
          <ac:chgData name="Dustin Thiessen" userId="1ec77871-0eee-4811-8fb0-191e78246d64" providerId="ADAL" clId="{A03B68DB-7F2C-4F72-B340-2E06BD07A5C9}" dt="2024-04-15T17:21:20.355" v="480" actId="20577"/>
          <ac:spMkLst>
            <pc:docMk/>
            <pc:sldMk cId="2291483148" sldId="291"/>
            <ac:spMk id="2" creationId="{B122DB3E-9736-49C2-FE58-8D68B821315B}"/>
          </ac:spMkLst>
        </pc:spChg>
        <pc:spChg chg="mod ord">
          <ac:chgData name="Dustin Thiessen" userId="1ec77871-0eee-4811-8fb0-191e78246d64" providerId="ADAL" clId="{A03B68DB-7F2C-4F72-B340-2E06BD07A5C9}" dt="2024-04-15T17:20:56.714" v="462" actId="700"/>
          <ac:spMkLst>
            <pc:docMk/>
            <pc:sldMk cId="2291483148" sldId="291"/>
            <ac:spMk id="3" creationId="{CD217757-BDF3-CBB6-1550-D07295849597}"/>
          </ac:spMkLst>
        </pc:spChg>
        <pc:spChg chg="add mod ord">
          <ac:chgData name="Dustin Thiessen" userId="1ec77871-0eee-4811-8fb0-191e78246d64" providerId="ADAL" clId="{A03B68DB-7F2C-4F72-B340-2E06BD07A5C9}" dt="2024-04-15T17:20:56.714" v="462" actId="700"/>
          <ac:spMkLst>
            <pc:docMk/>
            <pc:sldMk cId="2291483148" sldId="291"/>
            <ac:spMk id="4" creationId="{F2EC89D2-8223-ACFD-F5E5-FD017A3487C8}"/>
          </ac:spMkLst>
        </pc:spChg>
      </pc:sldChg>
      <pc:sldChg chg="del">
        <pc:chgData name="Dustin Thiessen" userId="1ec77871-0eee-4811-8fb0-191e78246d64" providerId="ADAL" clId="{A03B68DB-7F2C-4F72-B340-2E06BD07A5C9}" dt="2024-04-15T17:19:56.548" v="422" actId="47"/>
        <pc:sldMkLst>
          <pc:docMk/>
          <pc:sldMk cId="1482139693" sldId="292"/>
        </pc:sldMkLst>
      </pc:sldChg>
      <pc:sldChg chg="del">
        <pc:chgData name="Dustin Thiessen" userId="1ec77871-0eee-4811-8fb0-191e78246d64" providerId="ADAL" clId="{A03B68DB-7F2C-4F72-B340-2E06BD07A5C9}" dt="2024-04-15T17:19:56.548" v="422" actId="47"/>
        <pc:sldMkLst>
          <pc:docMk/>
          <pc:sldMk cId="1898245830" sldId="293"/>
        </pc:sldMkLst>
      </pc:sldChg>
      <pc:sldChg chg="del">
        <pc:chgData name="Dustin Thiessen" userId="1ec77871-0eee-4811-8fb0-191e78246d64" providerId="ADAL" clId="{A03B68DB-7F2C-4F72-B340-2E06BD07A5C9}" dt="2024-04-15T17:19:56.548" v="422" actId="47"/>
        <pc:sldMkLst>
          <pc:docMk/>
          <pc:sldMk cId="1972218725" sldId="294"/>
        </pc:sldMkLst>
      </pc:sldChg>
      <pc:sldChg chg="del">
        <pc:chgData name="Dustin Thiessen" userId="1ec77871-0eee-4811-8fb0-191e78246d64" providerId="ADAL" clId="{A03B68DB-7F2C-4F72-B340-2E06BD07A5C9}" dt="2024-04-15T17:19:56.548" v="422" actId="47"/>
        <pc:sldMkLst>
          <pc:docMk/>
          <pc:sldMk cId="2264525418" sldId="302"/>
        </pc:sldMkLst>
      </pc:sldChg>
      <pc:sldChg chg="del">
        <pc:chgData name="Dustin Thiessen" userId="1ec77871-0eee-4811-8fb0-191e78246d64" providerId="ADAL" clId="{A03B68DB-7F2C-4F72-B340-2E06BD07A5C9}" dt="2024-04-15T17:19:56.548" v="422" actId="47"/>
        <pc:sldMkLst>
          <pc:docMk/>
          <pc:sldMk cId="3229343292" sldId="304"/>
        </pc:sldMkLst>
      </pc:sldChg>
      <pc:sldChg chg="del">
        <pc:chgData name="Dustin Thiessen" userId="1ec77871-0eee-4811-8fb0-191e78246d64" providerId="ADAL" clId="{A03B68DB-7F2C-4F72-B340-2E06BD07A5C9}" dt="2024-04-15T17:19:56.548" v="422" actId="47"/>
        <pc:sldMkLst>
          <pc:docMk/>
          <pc:sldMk cId="1969915919" sldId="305"/>
        </pc:sldMkLst>
      </pc:sldChg>
      <pc:sldChg chg="del">
        <pc:chgData name="Dustin Thiessen" userId="1ec77871-0eee-4811-8fb0-191e78246d64" providerId="ADAL" clId="{A03B68DB-7F2C-4F72-B340-2E06BD07A5C9}" dt="2024-04-15T17:19:56.548" v="422" actId="47"/>
        <pc:sldMkLst>
          <pc:docMk/>
          <pc:sldMk cId="391542178" sldId="306"/>
        </pc:sldMkLst>
      </pc:sldChg>
      <pc:sldChg chg="del">
        <pc:chgData name="Dustin Thiessen" userId="1ec77871-0eee-4811-8fb0-191e78246d64" providerId="ADAL" clId="{A03B68DB-7F2C-4F72-B340-2E06BD07A5C9}" dt="2024-04-15T17:19:56.548" v="422" actId="47"/>
        <pc:sldMkLst>
          <pc:docMk/>
          <pc:sldMk cId="797925583" sldId="307"/>
        </pc:sldMkLst>
      </pc:sldChg>
      <pc:sldChg chg="addSp delSp modSp mod modClrScheme delCm chgLayout">
        <pc:chgData name="Dustin Thiessen" userId="1ec77871-0eee-4811-8fb0-191e78246d64" providerId="ADAL" clId="{A03B68DB-7F2C-4F72-B340-2E06BD07A5C9}" dt="2024-04-16T20:16:41.532" v="5698"/>
        <pc:sldMkLst>
          <pc:docMk/>
          <pc:sldMk cId="3277388462" sldId="308"/>
        </pc:sldMkLst>
        <pc:spChg chg="mod ord">
          <ac:chgData name="Dustin Thiessen" userId="1ec77871-0eee-4811-8fb0-191e78246d64" providerId="ADAL" clId="{A03B68DB-7F2C-4F72-B340-2E06BD07A5C9}" dt="2024-04-15T17:01:34.795" v="56" actId="700"/>
          <ac:spMkLst>
            <pc:docMk/>
            <pc:sldMk cId="3277388462" sldId="308"/>
            <ac:spMk id="2" creationId="{B122DB3E-9736-49C2-FE58-8D68B821315B}"/>
          </ac:spMkLst>
        </pc:spChg>
        <pc:spChg chg="mod ord">
          <ac:chgData name="Dustin Thiessen" userId="1ec77871-0eee-4811-8fb0-191e78246d64" providerId="ADAL" clId="{A03B68DB-7F2C-4F72-B340-2E06BD07A5C9}" dt="2024-04-15T17:01:34.795" v="56" actId="700"/>
          <ac:spMkLst>
            <pc:docMk/>
            <pc:sldMk cId="3277388462" sldId="308"/>
            <ac:spMk id="3" creationId="{139FB809-1CDE-8575-349C-E115BEDC2E91}"/>
          </ac:spMkLst>
        </pc:spChg>
        <pc:spChg chg="add del mod ord">
          <ac:chgData name="Dustin Thiessen" userId="1ec77871-0eee-4811-8fb0-191e78246d64" providerId="ADAL" clId="{A03B68DB-7F2C-4F72-B340-2E06BD07A5C9}" dt="2024-04-15T17:01:34.795" v="56" actId="700"/>
          <ac:spMkLst>
            <pc:docMk/>
            <pc:sldMk cId="3277388462" sldId="308"/>
            <ac:spMk id="4" creationId="{86764419-1541-3AB5-D4DB-FC7D73DD635D}"/>
          </ac:spMkLst>
        </pc:spChg>
        <pc:graphicFrameChg chg="add mod modGraphic">
          <ac:chgData name="Dustin Thiessen" userId="1ec77871-0eee-4811-8fb0-191e78246d64" providerId="ADAL" clId="{A03B68DB-7F2C-4F72-B340-2E06BD07A5C9}" dt="2024-04-16T16:48:38.351" v="5623" actId="20577"/>
          <ac:graphicFrameMkLst>
            <pc:docMk/>
            <pc:sldMk cId="3277388462" sldId="308"/>
            <ac:graphicFrameMk id="3" creationId="{7276E50A-C2DB-A7F4-9ED4-2F526A4B0C6A}"/>
          </ac:graphicFrameMkLst>
        </pc:graphicFrameChg>
        <pc:picChg chg="mod">
          <ac:chgData name="Dustin Thiessen" userId="1ec77871-0eee-4811-8fb0-191e78246d64" providerId="ADAL" clId="{A03B68DB-7F2C-4F72-B340-2E06BD07A5C9}" dt="2024-04-16T16:39:50.938" v="5566" actId="1076"/>
          <ac:picMkLst>
            <pc:docMk/>
            <pc:sldMk cId="3277388462" sldId="308"/>
            <ac:picMk id="5" creationId="{13F9C6BA-99F9-C684-52A6-B379FE4ED310}"/>
          </ac:picMkLst>
        </pc:picChg>
        <pc:picChg chg="mod">
          <ac:chgData name="Dustin Thiessen" userId="1ec77871-0eee-4811-8fb0-191e78246d64" providerId="ADAL" clId="{A03B68DB-7F2C-4F72-B340-2E06BD07A5C9}" dt="2024-04-16T16:40:25.427" v="5575" actId="1076"/>
          <ac:picMkLst>
            <pc:docMk/>
            <pc:sldMk cId="3277388462" sldId="308"/>
            <ac:picMk id="70" creationId="{1BA97DAC-92ED-DEFE-ED57-0A95621CA757}"/>
          </ac:picMkLst>
        </pc:picChg>
        <pc:extLst>
          <p:ext xmlns:p="http://schemas.openxmlformats.org/presentationml/2006/main" uri="{D6D511B9-2390-475A-947B-AFAB55BFBCF1}">
            <pc226:cmChg xmlns:pc226="http://schemas.microsoft.com/office/powerpoint/2022/06/main/command" chg="del">
              <pc226:chgData name="Dustin Thiessen" userId="1ec77871-0eee-4811-8fb0-191e78246d64" providerId="ADAL" clId="{A03B68DB-7F2C-4F72-B340-2E06BD07A5C9}" dt="2024-04-16T20:16:41.532" v="5698"/>
              <pc2:cmMkLst xmlns:pc2="http://schemas.microsoft.com/office/powerpoint/2019/9/main/command">
                <pc:docMk/>
                <pc:sldMk cId="3277388462" sldId="308"/>
                <pc2:cmMk id="{278C2202-4381-4088-A7AE-26602B8E12D9}"/>
              </pc2:cmMkLst>
            </pc226:cmChg>
          </p:ext>
        </pc:extLst>
      </pc:sldChg>
      <pc:sldChg chg="addSp delSp modSp mod delCm modCm">
        <pc:chgData name="Dustin Thiessen" userId="1ec77871-0eee-4811-8fb0-191e78246d64" providerId="ADAL" clId="{A03B68DB-7F2C-4F72-B340-2E06BD07A5C9}" dt="2024-04-16T20:16:23.614" v="5696"/>
        <pc:sldMkLst>
          <pc:docMk/>
          <pc:sldMk cId="3713681724" sldId="309"/>
        </pc:sldMkLst>
        <pc:spChg chg="mod">
          <ac:chgData name="Dustin Thiessen" userId="1ec77871-0eee-4811-8fb0-191e78246d64" providerId="ADAL" clId="{A03B68DB-7F2C-4F72-B340-2E06BD07A5C9}" dt="2024-04-16T16:28:54.098" v="5477" actId="207"/>
          <ac:spMkLst>
            <pc:docMk/>
            <pc:sldMk cId="3713681724" sldId="309"/>
            <ac:spMk id="6" creationId="{FED64CE6-DCC6-42EC-BBEF-7A044AF183AE}"/>
          </ac:spMkLst>
        </pc:spChg>
        <pc:graphicFrameChg chg="add del mod">
          <ac:chgData name="Dustin Thiessen" userId="1ec77871-0eee-4811-8fb0-191e78246d64" providerId="ADAL" clId="{A03B68DB-7F2C-4F72-B340-2E06BD07A5C9}" dt="2024-04-16T16:51:29.896" v="5645" actId="478"/>
          <ac:graphicFrameMkLst>
            <pc:docMk/>
            <pc:sldMk cId="3713681724" sldId="309"/>
            <ac:graphicFrameMk id="7" creationId="{588E8FB6-571E-D2AE-AD56-FF7DB5503438}"/>
          </ac:graphicFrameMkLst>
        </pc:graphicFrameChg>
        <pc:graphicFrameChg chg="modGraphic">
          <ac:chgData name="Dustin Thiessen" userId="1ec77871-0eee-4811-8fb0-191e78246d64" providerId="ADAL" clId="{A03B68DB-7F2C-4F72-B340-2E06BD07A5C9}" dt="2024-04-16T16:59:46.701" v="5691" actId="2711"/>
          <ac:graphicFrameMkLst>
            <pc:docMk/>
            <pc:sldMk cId="3713681724" sldId="309"/>
            <ac:graphicFrameMk id="18" creationId="{DB799C17-86EC-1DBD-2216-6287413BDD1E}"/>
          </ac:graphicFrameMkLst>
        </pc:graphicFrameChg>
        <pc:extLst>
          <p:ext xmlns:p="http://schemas.openxmlformats.org/presentationml/2006/main" uri="{D6D511B9-2390-475A-947B-AFAB55BFBCF1}">
            <pc226:cmChg xmlns:pc226="http://schemas.microsoft.com/office/powerpoint/2022/06/main/command" chg="del mod">
              <pc226:chgData name="Dustin Thiessen" userId="1ec77871-0eee-4811-8fb0-191e78246d64" providerId="ADAL" clId="{A03B68DB-7F2C-4F72-B340-2E06BD07A5C9}" dt="2024-04-16T20:16:23.614" v="5696"/>
              <pc2:cmMkLst xmlns:pc2="http://schemas.microsoft.com/office/powerpoint/2019/9/main/command">
                <pc:docMk/>
                <pc:sldMk cId="3713681724" sldId="309"/>
                <pc2:cmMk id="{7D263205-7592-451E-A696-1B707B5581B4}"/>
              </pc2:cmMkLst>
            </pc226:cmChg>
          </p:ext>
        </pc:extLst>
      </pc:sldChg>
      <pc:sldChg chg="modSp mod">
        <pc:chgData name="Dustin Thiessen" userId="1ec77871-0eee-4811-8fb0-191e78246d64" providerId="ADAL" clId="{A03B68DB-7F2C-4F72-B340-2E06BD07A5C9}" dt="2024-04-15T17:09:53.314" v="333" actId="20577"/>
        <pc:sldMkLst>
          <pc:docMk/>
          <pc:sldMk cId="2896334537" sldId="310"/>
        </pc:sldMkLst>
        <pc:spChg chg="mod">
          <ac:chgData name="Dustin Thiessen" userId="1ec77871-0eee-4811-8fb0-191e78246d64" providerId="ADAL" clId="{A03B68DB-7F2C-4F72-B340-2E06BD07A5C9}" dt="2024-04-15T17:09:53.314" v="333" actId="20577"/>
          <ac:spMkLst>
            <pc:docMk/>
            <pc:sldMk cId="2896334537" sldId="310"/>
            <ac:spMk id="3" creationId="{1D9C730A-E4F2-A766-B715-3988CA1CBA44}"/>
          </ac:spMkLst>
        </pc:spChg>
      </pc:sldChg>
      <pc:sldChg chg="del">
        <pc:chgData name="Dustin Thiessen" userId="1ec77871-0eee-4811-8fb0-191e78246d64" providerId="ADAL" clId="{A03B68DB-7F2C-4F72-B340-2E06BD07A5C9}" dt="2024-04-15T17:19:56.548" v="422" actId="47"/>
        <pc:sldMkLst>
          <pc:docMk/>
          <pc:sldMk cId="2377287714" sldId="312"/>
        </pc:sldMkLst>
      </pc:sldChg>
      <pc:sldChg chg="del">
        <pc:chgData name="Dustin Thiessen" userId="1ec77871-0eee-4811-8fb0-191e78246d64" providerId="ADAL" clId="{A03B68DB-7F2C-4F72-B340-2E06BD07A5C9}" dt="2024-04-15T17:19:56.548" v="422" actId="47"/>
        <pc:sldMkLst>
          <pc:docMk/>
          <pc:sldMk cId="2667989832" sldId="313"/>
        </pc:sldMkLst>
      </pc:sldChg>
      <pc:sldChg chg="del">
        <pc:chgData name="Dustin Thiessen" userId="1ec77871-0eee-4811-8fb0-191e78246d64" providerId="ADAL" clId="{A03B68DB-7F2C-4F72-B340-2E06BD07A5C9}" dt="2024-04-15T17:19:56.548" v="422" actId="47"/>
        <pc:sldMkLst>
          <pc:docMk/>
          <pc:sldMk cId="3874779476" sldId="314"/>
        </pc:sldMkLst>
      </pc:sldChg>
      <pc:sldChg chg="del">
        <pc:chgData name="Dustin Thiessen" userId="1ec77871-0eee-4811-8fb0-191e78246d64" providerId="ADAL" clId="{A03B68DB-7F2C-4F72-B340-2E06BD07A5C9}" dt="2024-04-15T17:19:56.548" v="422" actId="47"/>
        <pc:sldMkLst>
          <pc:docMk/>
          <pc:sldMk cId="1461535993" sldId="315"/>
        </pc:sldMkLst>
      </pc:sldChg>
      <pc:sldChg chg="del">
        <pc:chgData name="Dustin Thiessen" userId="1ec77871-0eee-4811-8fb0-191e78246d64" providerId="ADAL" clId="{A03B68DB-7F2C-4F72-B340-2E06BD07A5C9}" dt="2024-04-15T17:19:56.548" v="422" actId="47"/>
        <pc:sldMkLst>
          <pc:docMk/>
          <pc:sldMk cId="1741779992" sldId="316"/>
        </pc:sldMkLst>
      </pc:sldChg>
      <pc:sldChg chg="del">
        <pc:chgData name="Dustin Thiessen" userId="1ec77871-0eee-4811-8fb0-191e78246d64" providerId="ADAL" clId="{A03B68DB-7F2C-4F72-B340-2E06BD07A5C9}" dt="2024-04-15T17:19:56.548" v="422" actId="47"/>
        <pc:sldMkLst>
          <pc:docMk/>
          <pc:sldMk cId="2996995878" sldId="317"/>
        </pc:sldMkLst>
      </pc:sldChg>
      <pc:sldChg chg="addSp modSp add mod modClrScheme chgLayout">
        <pc:chgData name="Dustin Thiessen" userId="1ec77871-0eee-4811-8fb0-191e78246d64" providerId="ADAL" clId="{A03B68DB-7F2C-4F72-B340-2E06BD07A5C9}" dt="2024-04-15T21:46:30.238" v="1985" actId="700"/>
        <pc:sldMkLst>
          <pc:docMk/>
          <pc:sldMk cId="2834787688" sldId="319"/>
        </pc:sldMkLst>
        <pc:spChg chg="mod ord">
          <ac:chgData name="Dustin Thiessen" userId="1ec77871-0eee-4811-8fb0-191e78246d64" providerId="ADAL" clId="{A03B68DB-7F2C-4F72-B340-2E06BD07A5C9}" dt="2024-04-15T21:46:30.238" v="1985" actId="700"/>
          <ac:spMkLst>
            <pc:docMk/>
            <pc:sldMk cId="2834787688" sldId="319"/>
            <ac:spMk id="2" creationId="{DAB82B9E-7FDB-A412-1842-0529E6444920}"/>
          </ac:spMkLst>
        </pc:spChg>
        <pc:spChg chg="mod ord">
          <ac:chgData name="Dustin Thiessen" userId="1ec77871-0eee-4811-8fb0-191e78246d64" providerId="ADAL" clId="{A03B68DB-7F2C-4F72-B340-2E06BD07A5C9}" dt="2024-04-15T21:46:30.238" v="1985" actId="700"/>
          <ac:spMkLst>
            <pc:docMk/>
            <pc:sldMk cId="2834787688" sldId="319"/>
            <ac:spMk id="4" creationId="{5DE22721-DD57-B8BC-EC2F-1ECDFB6EC58B}"/>
          </ac:spMkLst>
        </pc:spChg>
        <pc:spChg chg="add mod ord">
          <ac:chgData name="Dustin Thiessen" userId="1ec77871-0eee-4811-8fb0-191e78246d64" providerId="ADAL" clId="{A03B68DB-7F2C-4F72-B340-2E06BD07A5C9}" dt="2024-04-15T21:46:30.238" v="1985" actId="700"/>
          <ac:spMkLst>
            <pc:docMk/>
            <pc:sldMk cId="2834787688" sldId="319"/>
            <ac:spMk id="6" creationId="{3F9B7628-4553-9E6D-8F01-A60AC6443F96}"/>
          </ac:spMkLst>
        </pc:spChg>
      </pc:sldChg>
      <pc:sldChg chg="modSp add mod">
        <pc:chgData name="Dustin Thiessen" userId="1ec77871-0eee-4811-8fb0-191e78246d64" providerId="ADAL" clId="{A03B68DB-7F2C-4F72-B340-2E06BD07A5C9}" dt="2024-04-15T17:19:34.778" v="414" actId="27636"/>
        <pc:sldMkLst>
          <pc:docMk/>
          <pc:sldMk cId="2478991392" sldId="320"/>
        </pc:sldMkLst>
        <pc:spChg chg="mod">
          <ac:chgData name="Dustin Thiessen" userId="1ec77871-0eee-4811-8fb0-191e78246d64" providerId="ADAL" clId="{A03B68DB-7F2C-4F72-B340-2E06BD07A5C9}" dt="2024-04-15T17:19:34.778" v="414" actId="27636"/>
          <ac:spMkLst>
            <pc:docMk/>
            <pc:sldMk cId="2478991392" sldId="320"/>
            <ac:spMk id="2" creationId="{B122DB3E-9736-49C2-FE58-8D68B821315B}"/>
          </ac:spMkLst>
        </pc:spChg>
      </pc:sldChg>
      <pc:sldChg chg="addSp modSp add mod modClrScheme chgLayout">
        <pc:chgData name="Dustin Thiessen" userId="1ec77871-0eee-4811-8fb0-191e78246d64" providerId="ADAL" clId="{A03B68DB-7F2C-4F72-B340-2E06BD07A5C9}" dt="2024-04-15T21:46:38.361" v="1986" actId="700"/>
        <pc:sldMkLst>
          <pc:docMk/>
          <pc:sldMk cId="252357339" sldId="321"/>
        </pc:sldMkLst>
        <pc:spChg chg="mod ord">
          <ac:chgData name="Dustin Thiessen" userId="1ec77871-0eee-4811-8fb0-191e78246d64" providerId="ADAL" clId="{A03B68DB-7F2C-4F72-B340-2E06BD07A5C9}" dt="2024-04-15T21:46:38.361" v="1986" actId="700"/>
          <ac:spMkLst>
            <pc:docMk/>
            <pc:sldMk cId="252357339" sldId="321"/>
            <ac:spMk id="2" creationId="{DAB82B9E-7FDB-A412-1842-0529E6444920}"/>
          </ac:spMkLst>
        </pc:spChg>
        <pc:spChg chg="mod ord">
          <ac:chgData name="Dustin Thiessen" userId="1ec77871-0eee-4811-8fb0-191e78246d64" providerId="ADAL" clId="{A03B68DB-7F2C-4F72-B340-2E06BD07A5C9}" dt="2024-04-15T21:46:38.361" v="1986" actId="700"/>
          <ac:spMkLst>
            <pc:docMk/>
            <pc:sldMk cId="252357339" sldId="321"/>
            <ac:spMk id="4" creationId="{5DE22721-DD57-B8BC-EC2F-1ECDFB6EC58B}"/>
          </ac:spMkLst>
        </pc:spChg>
        <pc:spChg chg="add mod ord">
          <ac:chgData name="Dustin Thiessen" userId="1ec77871-0eee-4811-8fb0-191e78246d64" providerId="ADAL" clId="{A03B68DB-7F2C-4F72-B340-2E06BD07A5C9}" dt="2024-04-15T21:46:38.361" v="1986" actId="700"/>
          <ac:spMkLst>
            <pc:docMk/>
            <pc:sldMk cId="252357339" sldId="321"/>
            <ac:spMk id="6" creationId="{41A07BD9-1704-8132-69BB-67BCA4DC1A95}"/>
          </ac:spMkLst>
        </pc:spChg>
      </pc:sldChg>
      <pc:sldChg chg="add">
        <pc:chgData name="Dustin Thiessen" userId="1ec77871-0eee-4811-8fb0-191e78246d64" providerId="ADAL" clId="{A03B68DB-7F2C-4F72-B340-2E06BD07A5C9}" dt="2024-04-15T17:19:34.078" v="413"/>
        <pc:sldMkLst>
          <pc:docMk/>
          <pc:sldMk cId="1654040249" sldId="322"/>
        </pc:sldMkLst>
      </pc:sldChg>
      <pc:sldChg chg="addSp delSp modSp add mod modClrScheme chgLayout">
        <pc:chgData name="Dustin Thiessen" userId="1ec77871-0eee-4811-8fb0-191e78246d64" providerId="ADAL" clId="{A03B68DB-7F2C-4F72-B340-2E06BD07A5C9}" dt="2024-04-15T21:46:49.791" v="1987" actId="700"/>
        <pc:sldMkLst>
          <pc:docMk/>
          <pc:sldMk cId="119642777" sldId="323"/>
        </pc:sldMkLst>
        <pc:spChg chg="mod ord">
          <ac:chgData name="Dustin Thiessen" userId="1ec77871-0eee-4811-8fb0-191e78246d64" providerId="ADAL" clId="{A03B68DB-7F2C-4F72-B340-2E06BD07A5C9}" dt="2024-04-15T21:46:49.791" v="1987" actId="700"/>
          <ac:spMkLst>
            <pc:docMk/>
            <pc:sldMk cId="119642777" sldId="323"/>
            <ac:spMk id="2" creationId="{DAB82B9E-7FDB-A412-1842-0529E6444920}"/>
          </ac:spMkLst>
        </pc:spChg>
        <pc:spChg chg="del mod ord">
          <ac:chgData name="Dustin Thiessen" userId="1ec77871-0eee-4811-8fb0-191e78246d64" providerId="ADAL" clId="{A03B68DB-7F2C-4F72-B340-2E06BD07A5C9}" dt="2024-04-15T21:46:49.791" v="1987" actId="700"/>
          <ac:spMkLst>
            <pc:docMk/>
            <pc:sldMk cId="119642777" sldId="323"/>
            <ac:spMk id="3" creationId="{7BD3EB4C-F58E-F6B4-5011-8A63CC9F1CA8}"/>
          </ac:spMkLst>
        </pc:spChg>
        <pc:spChg chg="mod ord">
          <ac:chgData name="Dustin Thiessen" userId="1ec77871-0eee-4811-8fb0-191e78246d64" providerId="ADAL" clId="{A03B68DB-7F2C-4F72-B340-2E06BD07A5C9}" dt="2024-04-15T21:46:49.791" v="1987" actId="700"/>
          <ac:spMkLst>
            <pc:docMk/>
            <pc:sldMk cId="119642777" sldId="323"/>
            <ac:spMk id="4" creationId="{5DE22721-DD57-B8BC-EC2F-1ECDFB6EC58B}"/>
          </ac:spMkLst>
        </pc:spChg>
        <pc:spChg chg="add mod ord">
          <ac:chgData name="Dustin Thiessen" userId="1ec77871-0eee-4811-8fb0-191e78246d64" providerId="ADAL" clId="{A03B68DB-7F2C-4F72-B340-2E06BD07A5C9}" dt="2024-04-15T21:46:49.791" v="1987" actId="700"/>
          <ac:spMkLst>
            <pc:docMk/>
            <pc:sldMk cId="119642777" sldId="323"/>
            <ac:spMk id="5" creationId="{CA418B8C-291D-2ED0-12DE-73BAE13A11F1}"/>
          </ac:spMkLst>
        </pc:spChg>
      </pc:sldChg>
      <pc:sldChg chg="add">
        <pc:chgData name="Dustin Thiessen" userId="1ec77871-0eee-4811-8fb0-191e78246d64" providerId="ADAL" clId="{A03B68DB-7F2C-4F72-B340-2E06BD07A5C9}" dt="2024-04-15T17:19:34.078" v="413"/>
        <pc:sldMkLst>
          <pc:docMk/>
          <pc:sldMk cId="3072613339" sldId="324"/>
        </pc:sldMkLst>
      </pc:sldChg>
      <pc:sldChg chg="add">
        <pc:chgData name="Dustin Thiessen" userId="1ec77871-0eee-4811-8fb0-191e78246d64" providerId="ADAL" clId="{A03B68DB-7F2C-4F72-B340-2E06BD07A5C9}" dt="2024-04-15T17:19:34.078" v="413"/>
        <pc:sldMkLst>
          <pc:docMk/>
          <pc:sldMk cId="572103281" sldId="325"/>
        </pc:sldMkLst>
      </pc:sldChg>
      <pc:sldChg chg="add">
        <pc:chgData name="Dustin Thiessen" userId="1ec77871-0eee-4811-8fb0-191e78246d64" providerId="ADAL" clId="{A03B68DB-7F2C-4F72-B340-2E06BD07A5C9}" dt="2024-04-15T17:19:34.078" v="413"/>
        <pc:sldMkLst>
          <pc:docMk/>
          <pc:sldMk cId="2980889192" sldId="326"/>
        </pc:sldMkLst>
      </pc:sldChg>
      <pc:sldChg chg="add">
        <pc:chgData name="Dustin Thiessen" userId="1ec77871-0eee-4811-8fb0-191e78246d64" providerId="ADAL" clId="{A03B68DB-7F2C-4F72-B340-2E06BD07A5C9}" dt="2024-04-15T17:19:34.078" v="413"/>
        <pc:sldMkLst>
          <pc:docMk/>
          <pc:sldMk cId="1565068379" sldId="327"/>
        </pc:sldMkLst>
      </pc:sldChg>
      <pc:sldChg chg="modSp add mod modClrScheme chgLayout">
        <pc:chgData name="Dustin Thiessen" userId="1ec77871-0eee-4811-8fb0-191e78246d64" providerId="ADAL" clId="{A03B68DB-7F2C-4F72-B340-2E06BD07A5C9}" dt="2024-04-15T21:47:06.249" v="1988" actId="700"/>
        <pc:sldMkLst>
          <pc:docMk/>
          <pc:sldMk cId="1614815193" sldId="328"/>
        </pc:sldMkLst>
        <pc:spChg chg="mod ord">
          <ac:chgData name="Dustin Thiessen" userId="1ec77871-0eee-4811-8fb0-191e78246d64" providerId="ADAL" clId="{A03B68DB-7F2C-4F72-B340-2E06BD07A5C9}" dt="2024-04-15T21:47:06.249" v="1988" actId="700"/>
          <ac:spMkLst>
            <pc:docMk/>
            <pc:sldMk cId="1614815193" sldId="328"/>
            <ac:spMk id="2" creationId="{B122DB3E-9736-49C2-FE58-8D68B821315B}"/>
          </ac:spMkLst>
        </pc:spChg>
        <pc:spChg chg="mod ord">
          <ac:chgData name="Dustin Thiessen" userId="1ec77871-0eee-4811-8fb0-191e78246d64" providerId="ADAL" clId="{A03B68DB-7F2C-4F72-B340-2E06BD07A5C9}" dt="2024-04-15T21:47:06.249" v="1988" actId="700"/>
          <ac:spMkLst>
            <pc:docMk/>
            <pc:sldMk cId="1614815193" sldId="328"/>
            <ac:spMk id="6" creationId="{A25F64CC-034E-F988-D7CD-830FDBB4E7EE}"/>
          </ac:spMkLst>
        </pc:spChg>
      </pc:sldChg>
      <pc:sldChg chg="modSp add mod modClrScheme chgLayout">
        <pc:chgData name="Dustin Thiessen" userId="1ec77871-0eee-4811-8fb0-191e78246d64" providerId="ADAL" clId="{A03B68DB-7F2C-4F72-B340-2E06BD07A5C9}" dt="2024-04-15T21:47:06.249" v="1988" actId="700"/>
        <pc:sldMkLst>
          <pc:docMk/>
          <pc:sldMk cId="805427354" sldId="329"/>
        </pc:sldMkLst>
        <pc:spChg chg="mod ord">
          <ac:chgData name="Dustin Thiessen" userId="1ec77871-0eee-4811-8fb0-191e78246d64" providerId="ADAL" clId="{A03B68DB-7F2C-4F72-B340-2E06BD07A5C9}" dt="2024-04-15T21:47:06.249" v="1988" actId="700"/>
          <ac:spMkLst>
            <pc:docMk/>
            <pc:sldMk cId="805427354" sldId="329"/>
            <ac:spMk id="2" creationId="{B122DB3E-9736-49C2-FE58-8D68B821315B}"/>
          </ac:spMkLst>
        </pc:spChg>
        <pc:spChg chg="mod ord">
          <ac:chgData name="Dustin Thiessen" userId="1ec77871-0eee-4811-8fb0-191e78246d64" providerId="ADAL" clId="{A03B68DB-7F2C-4F72-B340-2E06BD07A5C9}" dt="2024-04-15T21:47:06.249" v="1988" actId="700"/>
          <ac:spMkLst>
            <pc:docMk/>
            <pc:sldMk cId="805427354" sldId="329"/>
            <ac:spMk id="6" creationId="{A25F64CC-034E-F988-D7CD-830FDBB4E7EE}"/>
          </ac:spMkLst>
        </pc:spChg>
      </pc:sldChg>
      <pc:sldChg chg="modSp add mod modClrScheme chgLayout">
        <pc:chgData name="Dustin Thiessen" userId="1ec77871-0eee-4811-8fb0-191e78246d64" providerId="ADAL" clId="{A03B68DB-7F2C-4F72-B340-2E06BD07A5C9}" dt="2024-04-15T21:47:06.249" v="1988" actId="700"/>
        <pc:sldMkLst>
          <pc:docMk/>
          <pc:sldMk cId="1997313596" sldId="330"/>
        </pc:sldMkLst>
        <pc:spChg chg="mod ord">
          <ac:chgData name="Dustin Thiessen" userId="1ec77871-0eee-4811-8fb0-191e78246d64" providerId="ADAL" clId="{A03B68DB-7F2C-4F72-B340-2E06BD07A5C9}" dt="2024-04-15T21:47:06.249" v="1988" actId="700"/>
          <ac:spMkLst>
            <pc:docMk/>
            <pc:sldMk cId="1997313596" sldId="330"/>
            <ac:spMk id="2" creationId="{B122DB3E-9736-49C2-FE58-8D68B821315B}"/>
          </ac:spMkLst>
        </pc:spChg>
        <pc:spChg chg="mod ord">
          <ac:chgData name="Dustin Thiessen" userId="1ec77871-0eee-4811-8fb0-191e78246d64" providerId="ADAL" clId="{A03B68DB-7F2C-4F72-B340-2E06BD07A5C9}" dt="2024-04-15T21:47:06.249" v="1988" actId="700"/>
          <ac:spMkLst>
            <pc:docMk/>
            <pc:sldMk cId="1997313596" sldId="330"/>
            <ac:spMk id="6" creationId="{A25F64CC-034E-F988-D7CD-830FDBB4E7EE}"/>
          </ac:spMkLst>
        </pc:spChg>
      </pc:sldChg>
      <pc:sldChg chg="modSp add mod modClrScheme chgLayout">
        <pc:chgData name="Dustin Thiessen" userId="1ec77871-0eee-4811-8fb0-191e78246d64" providerId="ADAL" clId="{A03B68DB-7F2C-4F72-B340-2E06BD07A5C9}" dt="2024-04-15T21:47:06.249" v="1988" actId="700"/>
        <pc:sldMkLst>
          <pc:docMk/>
          <pc:sldMk cId="2138171997" sldId="331"/>
        </pc:sldMkLst>
        <pc:spChg chg="mod ord">
          <ac:chgData name="Dustin Thiessen" userId="1ec77871-0eee-4811-8fb0-191e78246d64" providerId="ADAL" clId="{A03B68DB-7F2C-4F72-B340-2E06BD07A5C9}" dt="2024-04-15T21:47:06.249" v="1988" actId="700"/>
          <ac:spMkLst>
            <pc:docMk/>
            <pc:sldMk cId="2138171997" sldId="331"/>
            <ac:spMk id="2" creationId="{B122DB3E-9736-49C2-FE58-8D68B821315B}"/>
          </ac:spMkLst>
        </pc:spChg>
        <pc:spChg chg="mod ord">
          <ac:chgData name="Dustin Thiessen" userId="1ec77871-0eee-4811-8fb0-191e78246d64" providerId="ADAL" clId="{A03B68DB-7F2C-4F72-B340-2E06BD07A5C9}" dt="2024-04-15T21:47:06.249" v="1988" actId="700"/>
          <ac:spMkLst>
            <pc:docMk/>
            <pc:sldMk cId="2138171997" sldId="331"/>
            <ac:spMk id="6" creationId="{A25F64CC-034E-F988-D7CD-830FDBB4E7EE}"/>
          </ac:spMkLst>
        </pc:spChg>
      </pc:sldChg>
      <pc:sldChg chg="modSp add mod modClrScheme chgLayout">
        <pc:chgData name="Dustin Thiessen" userId="1ec77871-0eee-4811-8fb0-191e78246d64" providerId="ADAL" clId="{A03B68DB-7F2C-4F72-B340-2E06BD07A5C9}" dt="2024-04-15T21:47:06.349" v="1989" actId="27636"/>
        <pc:sldMkLst>
          <pc:docMk/>
          <pc:sldMk cId="2816172886" sldId="332"/>
        </pc:sldMkLst>
        <pc:spChg chg="mod ord">
          <ac:chgData name="Dustin Thiessen" userId="1ec77871-0eee-4811-8fb0-191e78246d64" providerId="ADAL" clId="{A03B68DB-7F2C-4F72-B340-2E06BD07A5C9}" dt="2024-04-15T21:47:06.349" v="1989" actId="27636"/>
          <ac:spMkLst>
            <pc:docMk/>
            <pc:sldMk cId="2816172886" sldId="332"/>
            <ac:spMk id="2" creationId="{B122DB3E-9736-49C2-FE58-8D68B821315B}"/>
          </ac:spMkLst>
        </pc:spChg>
        <pc:spChg chg="mod ord">
          <ac:chgData name="Dustin Thiessen" userId="1ec77871-0eee-4811-8fb0-191e78246d64" providerId="ADAL" clId="{A03B68DB-7F2C-4F72-B340-2E06BD07A5C9}" dt="2024-04-15T21:47:06.249" v="1988" actId="700"/>
          <ac:spMkLst>
            <pc:docMk/>
            <pc:sldMk cId="2816172886" sldId="332"/>
            <ac:spMk id="6" creationId="{A25F64CC-034E-F988-D7CD-830FDBB4E7EE}"/>
          </ac:spMkLst>
        </pc:spChg>
      </pc:sldChg>
      <pc:sldChg chg="modSp add mod modClrScheme chgLayout">
        <pc:chgData name="Dustin Thiessen" userId="1ec77871-0eee-4811-8fb0-191e78246d64" providerId="ADAL" clId="{A03B68DB-7F2C-4F72-B340-2E06BD07A5C9}" dt="2024-04-15T21:50:29.868" v="2030" actId="207"/>
        <pc:sldMkLst>
          <pc:docMk/>
          <pc:sldMk cId="2279101178" sldId="333"/>
        </pc:sldMkLst>
        <pc:spChg chg="mod ord">
          <ac:chgData name="Dustin Thiessen" userId="1ec77871-0eee-4811-8fb0-191e78246d64" providerId="ADAL" clId="{A03B68DB-7F2C-4F72-B340-2E06BD07A5C9}" dt="2024-04-15T21:47:06.249" v="1988" actId="700"/>
          <ac:spMkLst>
            <pc:docMk/>
            <pc:sldMk cId="2279101178" sldId="333"/>
            <ac:spMk id="2" creationId="{B122DB3E-9736-49C2-FE58-8D68B821315B}"/>
          </ac:spMkLst>
        </pc:spChg>
        <pc:spChg chg="mod ord">
          <ac:chgData name="Dustin Thiessen" userId="1ec77871-0eee-4811-8fb0-191e78246d64" providerId="ADAL" clId="{A03B68DB-7F2C-4F72-B340-2E06BD07A5C9}" dt="2024-04-15T21:47:06.249" v="1988" actId="700"/>
          <ac:spMkLst>
            <pc:docMk/>
            <pc:sldMk cId="2279101178" sldId="333"/>
            <ac:spMk id="6" creationId="{A25F64CC-034E-F988-D7CD-830FDBB4E7EE}"/>
          </ac:spMkLst>
        </pc:spChg>
        <pc:graphicFrameChg chg="modGraphic">
          <ac:chgData name="Dustin Thiessen" userId="1ec77871-0eee-4811-8fb0-191e78246d64" providerId="ADAL" clId="{A03B68DB-7F2C-4F72-B340-2E06BD07A5C9}" dt="2024-04-15T21:50:29.868" v="2030" actId="207"/>
          <ac:graphicFrameMkLst>
            <pc:docMk/>
            <pc:sldMk cId="2279101178" sldId="333"/>
            <ac:graphicFrameMk id="7" creationId="{2F8535E4-773E-CF59-7AF5-5C3B9BD87C41}"/>
          </ac:graphicFrameMkLst>
        </pc:graphicFrameChg>
      </pc:sldChg>
      <pc:sldChg chg="addSp delSp modSp add mod modClrScheme chgLayout">
        <pc:chgData name="Dustin Thiessen" userId="1ec77871-0eee-4811-8fb0-191e78246d64" providerId="ADAL" clId="{A03B68DB-7F2C-4F72-B340-2E06BD07A5C9}" dt="2024-04-15T21:47:28.317" v="1990" actId="700"/>
        <pc:sldMkLst>
          <pc:docMk/>
          <pc:sldMk cId="397187727" sldId="334"/>
        </pc:sldMkLst>
        <pc:spChg chg="mod ord">
          <ac:chgData name="Dustin Thiessen" userId="1ec77871-0eee-4811-8fb0-191e78246d64" providerId="ADAL" clId="{A03B68DB-7F2C-4F72-B340-2E06BD07A5C9}" dt="2024-04-15T21:47:28.317" v="1990" actId="700"/>
          <ac:spMkLst>
            <pc:docMk/>
            <pc:sldMk cId="397187727" sldId="334"/>
            <ac:spMk id="2" creationId="{DAB82B9E-7FDB-A412-1842-0529E6444920}"/>
          </ac:spMkLst>
        </pc:spChg>
        <pc:spChg chg="del mod ord">
          <ac:chgData name="Dustin Thiessen" userId="1ec77871-0eee-4811-8fb0-191e78246d64" providerId="ADAL" clId="{A03B68DB-7F2C-4F72-B340-2E06BD07A5C9}" dt="2024-04-15T21:47:28.317" v="1990" actId="700"/>
          <ac:spMkLst>
            <pc:docMk/>
            <pc:sldMk cId="397187727" sldId="334"/>
            <ac:spMk id="3" creationId="{7BD3EB4C-F58E-F6B4-5011-8A63CC9F1CA8}"/>
          </ac:spMkLst>
        </pc:spChg>
        <pc:spChg chg="mod ord">
          <ac:chgData name="Dustin Thiessen" userId="1ec77871-0eee-4811-8fb0-191e78246d64" providerId="ADAL" clId="{A03B68DB-7F2C-4F72-B340-2E06BD07A5C9}" dt="2024-04-15T21:47:28.317" v="1990" actId="700"/>
          <ac:spMkLst>
            <pc:docMk/>
            <pc:sldMk cId="397187727" sldId="334"/>
            <ac:spMk id="4" creationId="{5DE22721-DD57-B8BC-EC2F-1ECDFB6EC58B}"/>
          </ac:spMkLst>
        </pc:spChg>
        <pc:spChg chg="add mod ord">
          <ac:chgData name="Dustin Thiessen" userId="1ec77871-0eee-4811-8fb0-191e78246d64" providerId="ADAL" clId="{A03B68DB-7F2C-4F72-B340-2E06BD07A5C9}" dt="2024-04-15T21:47:28.317" v="1990" actId="700"/>
          <ac:spMkLst>
            <pc:docMk/>
            <pc:sldMk cId="397187727" sldId="334"/>
            <ac:spMk id="5" creationId="{0974EA58-FF75-29FF-D678-BB520D073117}"/>
          </ac:spMkLst>
        </pc:spChg>
      </pc:sldChg>
      <pc:sldChg chg="modSp add mod modClrScheme chgLayout">
        <pc:chgData name="Dustin Thiessen" userId="1ec77871-0eee-4811-8fb0-191e78246d64" providerId="ADAL" clId="{A03B68DB-7F2C-4F72-B340-2E06BD07A5C9}" dt="2024-04-15T21:47:35.624" v="1991" actId="700"/>
        <pc:sldMkLst>
          <pc:docMk/>
          <pc:sldMk cId="2617019808" sldId="335"/>
        </pc:sldMkLst>
        <pc:spChg chg="mod ord">
          <ac:chgData name="Dustin Thiessen" userId="1ec77871-0eee-4811-8fb0-191e78246d64" providerId="ADAL" clId="{A03B68DB-7F2C-4F72-B340-2E06BD07A5C9}" dt="2024-04-15T21:47:35.624" v="1991" actId="700"/>
          <ac:spMkLst>
            <pc:docMk/>
            <pc:sldMk cId="2617019808" sldId="335"/>
            <ac:spMk id="2" creationId="{B122DB3E-9736-49C2-FE58-8D68B821315B}"/>
          </ac:spMkLst>
        </pc:spChg>
        <pc:spChg chg="mod ord">
          <ac:chgData name="Dustin Thiessen" userId="1ec77871-0eee-4811-8fb0-191e78246d64" providerId="ADAL" clId="{A03B68DB-7F2C-4F72-B340-2E06BD07A5C9}" dt="2024-04-15T21:47:35.624" v="1991" actId="700"/>
          <ac:spMkLst>
            <pc:docMk/>
            <pc:sldMk cId="2617019808" sldId="335"/>
            <ac:spMk id="6" creationId="{A25F64CC-034E-F988-D7CD-830FDBB4E7EE}"/>
          </ac:spMkLst>
        </pc:spChg>
      </pc:sldChg>
      <pc:sldChg chg="modSp add mod modClrScheme chgLayout">
        <pc:chgData name="Dustin Thiessen" userId="1ec77871-0eee-4811-8fb0-191e78246d64" providerId="ADAL" clId="{A03B68DB-7F2C-4F72-B340-2E06BD07A5C9}" dt="2024-04-15T21:50:23.487" v="2029" actId="207"/>
        <pc:sldMkLst>
          <pc:docMk/>
          <pc:sldMk cId="3395112481" sldId="336"/>
        </pc:sldMkLst>
        <pc:spChg chg="mod ord">
          <ac:chgData name="Dustin Thiessen" userId="1ec77871-0eee-4811-8fb0-191e78246d64" providerId="ADAL" clId="{A03B68DB-7F2C-4F72-B340-2E06BD07A5C9}" dt="2024-04-15T21:47:35.624" v="1991" actId="700"/>
          <ac:spMkLst>
            <pc:docMk/>
            <pc:sldMk cId="3395112481" sldId="336"/>
            <ac:spMk id="2" creationId="{B122DB3E-9736-49C2-FE58-8D68B821315B}"/>
          </ac:spMkLst>
        </pc:spChg>
        <pc:spChg chg="mod ord">
          <ac:chgData name="Dustin Thiessen" userId="1ec77871-0eee-4811-8fb0-191e78246d64" providerId="ADAL" clId="{A03B68DB-7F2C-4F72-B340-2E06BD07A5C9}" dt="2024-04-15T21:47:35.624" v="1991" actId="700"/>
          <ac:spMkLst>
            <pc:docMk/>
            <pc:sldMk cId="3395112481" sldId="336"/>
            <ac:spMk id="6" creationId="{A25F64CC-034E-F988-D7CD-830FDBB4E7EE}"/>
          </ac:spMkLst>
        </pc:spChg>
        <pc:graphicFrameChg chg="modGraphic">
          <ac:chgData name="Dustin Thiessen" userId="1ec77871-0eee-4811-8fb0-191e78246d64" providerId="ADAL" clId="{A03B68DB-7F2C-4F72-B340-2E06BD07A5C9}" dt="2024-04-15T21:50:23.487" v="2029" actId="207"/>
          <ac:graphicFrameMkLst>
            <pc:docMk/>
            <pc:sldMk cId="3395112481" sldId="336"/>
            <ac:graphicFrameMk id="5" creationId="{68F3299A-BF1D-D4E5-DAF0-DF09C92C063E}"/>
          </ac:graphicFrameMkLst>
        </pc:graphicFrameChg>
      </pc:sldChg>
      <pc:sldChg chg="modSp add mod modClrScheme chgLayout">
        <pc:chgData name="Dustin Thiessen" userId="1ec77871-0eee-4811-8fb0-191e78246d64" providerId="ADAL" clId="{A03B68DB-7F2C-4F72-B340-2E06BD07A5C9}" dt="2024-04-15T21:50:18.531" v="2028" actId="207"/>
        <pc:sldMkLst>
          <pc:docMk/>
          <pc:sldMk cId="670254744" sldId="337"/>
        </pc:sldMkLst>
        <pc:spChg chg="mod ord">
          <ac:chgData name="Dustin Thiessen" userId="1ec77871-0eee-4811-8fb0-191e78246d64" providerId="ADAL" clId="{A03B68DB-7F2C-4F72-B340-2E06BD07A5C9}" dt="2024-04-15T21:47:35.624" v="1991" actId="700"/>
          <ac:spMkLst>
            <pc:docMk/>
            <pc:sldMk cId="670254744" sldId="337"/>
            <ac:spMk id="2" creationId="{B122DB3E-9736-49C2-FE58-8D68B821315B}"/>
          </ac:spMkLst>
        </pc:spChg>
        <pc:spChg chg="mod ord">
          <ac:chgData name="Dustin Thiessen" userId="1ec77871-0eee-4811-8fb0-191e78246d64" providerId="ADAL" clId="{A03B68DB-7F2C-4F72-B340-2E06BD07A5C9}" dt="2024-04-15T21:47:35.624" v="1991" actId="700"/>
          <ac:spMkLst>
            <pc:docMk/>
            <pc:sldMk cId="670254744" sldId="337"/>
            <ac:spMk id="6" creationId="{A25F64CC-034E-F988-D7CD-830FDBB4E7EE}"/>
          </ac:spMkLst>
        </pc:spChg>
        <pc:graphicFrameChg chg="modGraphic">
          <ac:chgData name="Dustin Thiessen" userId="1ec77871-0eee-4811-8fb0-191e78246d64" providerId="ADAL" clId="{A03B68DB-7F2C-4F72-B340-2E06BD07A5C9}" dt="2024-04-15T21:50:18.531" v="2028" actId="207"/>
          <ac:graphicFrameMkLst>
            <pc:docMk/>
            <pc:sldMk cId="670254744" sldId="337"/>
            <ac:graphicFrameMk id="3" creationId="{D3499E27-6494-DFFB-15F6-74AB1408A412}"/>
          </ac:graphicFrameMkLst>
        </pc:graphicFrameChg>
      </pc:sldChg>
      <pc:sldChg chg="addSp delSp modSp add mod modClrScheme chgLayout">
        <pc:chgData name="Dustin Thiessen" userId="1ec77871-0eee-4811-8fb0-191e78246d64" providerId="ADAL" clId="{A03B68DB-7F2C-4F72-B340-2E06BD07A5C9}" dt="2024-04-15T21:47:43.777" v="1992" actId="700"/>
        <pc:sldMkLst>
          <pc:docMk/>
          <pc:sldMk cId="2320775768" sldId="338"/>
        </pc:sldMkLst>
        <pc:spChg chg="mod ord">
          <ac:chgData name="Dustin Thiessen" userId="1ec77871-0eee-4811-8fb0-191e78246d64" providerId="ADAL" clId="{A03B68DB-7F2C-4F72-B340-2E06BD07A5C9}" dt="2024-04-15T21:47:43.777" v="1992" actId="700"/>
          <ac:spMkLst>
            <pc:docMk/>
            <pc:sldMk cId="2320775768" sldId="338"/>
            <ac:spMk id="2" creationId="{DAB82B9E-7FDB-A412-1842-0529E6444920}"/>
          </ac:spMkLst>
        </pc:spChg>
        <pc:spChg chg="del mod ord">
          <ac:chgData name="Dustin Thiessen" userId="1ec77871-0eee-4811-8fb0-191e78246d64" providerId="ADAL" clId="{A03B68DB-7F2C-4F72-B340-2E06BD07A5C9}" dt="2024-04-15T21:47:43.777" v="1992" actId="700"/>
          <ac:spMkLst>
            <pc:docMk/>
            <pc:sldMk cId="2320775768" sldId="338"/>
            <ac:spMk id="3" creationId="{7BD3EB4C-F58E-F6B4-5011-8A63CC9F1CA8}"/>
          </ac:spMkLst>
        </pc:spChg>
        <pc:spChg chg="mod ord">
          <ac:chgData name="Dustin Thiessen" userId="1ec77871-0eee-4811-8fb0-191e78246d64" providerId="ADAL" clId="{A03B68DB-7F2C-4F72-B340-2E06BD07A5C9}" dt="2024-04-15T21:47:43.777" v="1992" actId="700"/>
          <ac:spMkLst>
            <pc:docMk/>
            <pc:sldMk cId="2320775768" sldId="338"/>
            <ac:spMk id="4" creationId="{5DE22721-DD57-B8BC-EC2F-1ECDFB6EC58B}"/>
          </ac:spMkLst>
        </pc:spChg>
        <pc:spChg chg="add mod ord">
          <ac:chgData name="Dustin Thiessen" userId="1ec77871-0eee-4811-8fb0-191e78246d64" providerId="ADAL" clId="{A03B68DB-7F2C-4F72-B340-2E06BD07A5C9}" dt="2024-04-15T21:47:43.777" v="1992" actId="700"/>
          <ac:spMkLst>
            <pc:docMk/>
            <pc:sldMk cId="2320775768" sldId="338"/>
            <ac:spMk id="5" creationId="{2FBE0E8D-399A-09F2-D0ED-6D1E825A1B7E}"/>
          </ac:spMkLst>
        </pc:spChg>
      </pc:sldChg>
      <pc:sldChg chg="modSp add mod modClrScheme chgLayout">
        <pc:chgData name="Dustin Thiessen" userId="1ec77871-0eee-4811-8fb0-191e78246d64" providerId="ADAL" clId="{A03B68DB-7F2C-4F72-B340-2E06BD07A5C9}" dt="2024-04-15T21:47:53.318" v="1993" actId="700"/>
        <pc:sldMkLst>
          <pc:docMk/>
          <pc:sldMk cId="1587483681" sldId="339"/>
        </pc:sldMkLst>
        <pc:spChg chg="mod ord">
          <ac:chgData name="Dustin Thiessen" userId="1ec77871-0eee-4811-8fb0-191e78246d64" providerId="ADAL" clId="{A03B68DB-7F2C-4F72-B340-2E06BD07A5C9}" dt="2024-04-15T21:47:53.318" v="1993" actId="700"/>
          <ac:spMkLst>
            <pc:docMk/>
            <pc:sldMk cId="1587483681" sldId="339"/>
            <ac:spMk id="2" creationId="{B122DB3E-9736-49C2-FE58-8D68B821315B}"/>
          </ac:spMkLst>
        </pc:spChg>
        <pc:spChg chg="mod ord">
          <ac:chgData name="Dustin Thiessen" userId="1ec77871-0eee-4811-8fb0-191e78246d64" providerId="ADAL" clId="{A03B68DB-7F2C-4F72-B340-2E06BD07A5C9}" dt="2024-04-15T21:47:53.318" v="1993" actId="700"/>
          <ac:spMkLst>
            <pc:docMk/>
            <pc:sldMk cId="1587483681" sldId="339"/>
            <ac:spMk id="6" creationId="{A25F64CC-034E-F988-D7CD-830FDBB4E7EE}"/>
          </ac:spMkLst>
        </pc:spChg>
      </pc:sldChg>
      <pc:sldChg chg="modSp add mod modClrScheme chgLayout">
        <pc:chgData name="Dustin Thiessen" userId="1ec77871-0eee-4811-8fb0-191e78246d64" providerId="ADAL" clId="{A03B68DB-7F2C-4F72-B340-2E06BD07A5C9}" dt="2024-04-15T21:50:13.715" v="2027" actId="207"/>
        <pc:sldMkLst>
          <pc:docMk/>
          <pc:sldMk cId="2315348882" sldId="340"/>
        </pc:sldMkLst>
        <pc:spChg chg="mod ord">
          <ac:chgData name="Dustin Thiessen" userId="1ec77871-0eee-4811-8fb0-191e78246d64" providerId="ADAL" clId="{A03B68DB-7F2C-4F72-B340-2E06BD07A5C9}" dt="2024-04-15T21:47:53.318" v="1993" actId="700"/>
          <ac:spMkLst>
            <pc:docMk/>
            <pc:sldMk cId="2315348882" sldId="340"/>
            <ac:spMk id="2" creationId="{B122DB3E-9736-49C2-FE58-8D68B821315B}"/>
          </ac:spMkLst>
        </pc:spChg>
        <pc:spChg chg="mod ord">
          <ac:chgData name="Dustin Thiessen" userId="1ec77871-0eee-4811-8fb0-191e78246d64" providerId="ADAL" clId="{A03B68DB-7F2C-4F72-B340-2E06BD07A5C9}" dt="2024-04-15T21:47:53.318" v="1993" actId="700"/>
          <ac:spMkLst>
            <pc:docMk/>
            <pc:sldMk cId="2315348882" sldId="340"/>
            <ac:spMk id="6" creationId="{A25F64CC-034E-F988-D7CD-830FDBB4E7EE}"/>
          </ac:spMkLst>
        </pc:spChg>
        <pc:graphicFrameChg chg="modGraphic">
          <ac:chgData name="Dustin Thiessen" userId="1ec77871-0eee-4811-8fb0-191e78246d64" providerId="ADAL" clId="{A03B68DB-7F2C-4F72-B340-2E06BD07A5C9}" dt="2024-04-15T21:50:13.715" v="2027" actId="207"/>
          <ac:graphicFrameMkLst>
            <pc:docMk/>
            <pc:sldMk cId="2315348882" sldId="340"/>
            <ac:graphicFrameMk id="3" creationId="{19F56771-6CB5-4328-D7FF-853B164981A7}"/>
          </ac:graphicFrameMkLst>
        </pc:graphicFrameChg>
      </pc:sldChg>
      <pc:sldChg chg="modSp add mod modClrScheme chgLayout">
        <pc:chgData name="Dustin Thiessen" userId="1ec77871-0eee-4811-8fb0-191e78246d64" providerId="ADAL" clId="{A03B68DB-7F2C-4F72-B340-2E06BD07A5C9}" dt="2024-04-15T21:50:09.720" v="2026" actId="207"/>
        <pc:sldMkLst>
          <pc:docMk/>
          <pc:sldMk cId="378941947" sldId="341"/>
        </pc:sldMkLst>
        <pc:spChg chg="mod ord">
          <ac:chgData name="Dustin Thiessen" userId="1ec77871-0eee-4811-8fb0-191e78246d64" providerId="ADAL" clId="{A03B68DB-7F2C-4F72-B340-2E06BD07A5C9}" dt="2024-04-15T21:47:53.403" v="1994" actId="27636"/>
          <ac:spMkLst>
            <pc:docMk/>
            <pc:sldMk cId="378941947" sldId="341"/>
            <ac:spMk id="2" creationId="{B122DB3E-9736-49C2-FE58-8D68B821315B}"/>
          </ac:spMkLst>
        </pc:spChg>
        <pc:spChg chg="mod ord">
          <ac:chgData name="Dustin Thiessen" userId="1ec77871-0eee-4811-8fb0-191e78246d64" providerId="ADAL" clId="{A03B68DB-7F2C-4F72-B340-2E06BD07A5C9}" dt="2024-04-15T21:47:53.318" v="1993" actId="700"/>
          <ac:spMkLst>
            <pc:docMk/>
            <pc:sldMk cId="378941947" sldId="341"/>
            <ac:spMk id="6" creationId="{A25F64CC-034E-F988-D7CD-830FDBB4E7EE}"/>
          </ac:spMkLst>
        </pc:spChg>
        <pc:graphicFrameChg chg="modGraphic">
          <ac:chgData name="Dustin Thiessen" userId="1ec77871-0eee-4811-8fb0-191e78246d64" providerId="ADAL" clId="{A03B68DB-7F2C-4F72-B340-2E06BD07A5C9}" dt="2024-04-15T21:50:09.720" v="2026" actId="207"/>
          <ac:graphicFrameMkLst>
            <pc:docMk/>
            <pc:sldMk cId="378941947" sldId="341"/>
            <ac:graphicFrameMk id="4" creationId="{00977292-52A4-09F4-7890-86C5DC969C1F}"/>
          </ac:graphicFrameMkLst>
        </pc:graphicFrameChg>
      </pc:sldChg>
      <pc:sldChg chg="modSp add mod modClrScheme chgLayout">
        <pc:chgData name="Dustin Thiessen" userId="1ec77871-0eee-4811-8fb0-191e78246d64" providerId="ADAL" clId="{A03B68DB-7F2C-4F72-B340-2E06BD07A5C9}" dt="2024-04-15T21:50:02.609" v="2024" actId="207"/>
        <pc:sldMkLst>
          <pc:docMk/>
          <pc:sldMk cId="175154638" sldId="343"/>
        </pc:sldMkLst>
        <pc:spChg chg="mod ord">
          <ac:chgData name="Dustin Thiessen" userId="1ec77871-0eee-4811-8fb0-191e78246d64" providerId="ADAL" clId="{A03B68DB-7F2C-4F72-B340-2E06BD07A5C9}" dt="2024-04-15T21:47:53.405" v="1995" actId="27636"/>
          <ac:spMkLst>
            <pc:docMk/>
            <pc:sldMk cId="175154638" sldId="343"/>
            <ac:spMk id="2" creationId="{B122DB3E-9736-49C2-FE58-8D68B821315B}"/>
          </ac:spMkLst>
        </pc:spChg>
        <pc:spChg chg="mod ord">
          <ac:chgData name="Dustin Thiessen" userId="1ec77871-0eee-4811-8fb0-191e78246d64" providerId="ADAL" clId="{A03B68DB-7F2C-4F72-B340-2E06BD07A5C9}" dt="2024-04-15T21:47:53.318" v="1993" actId="700"/>
          <ac:spMkLst>
            <pc:docMk/>
            <pc:sldMk cId="175154638" sldId="343"/>
            <ac:spMk id="6" creationId="{A25F64CC-034E-F988-D7CD-830FDBB4E7EE}"/>
          </ac:spMkLst>
        </pc:spChg>
        <pc:graphicFrameChg chg="modGraphic">
          <ac:chgData name="Dustin Thiessen" userId="1ec77871-0eee-4811-8fb0-191e78246d64" providerId="ADAL" clId="{A03B68DB-7F2C-4F72-B340-2E06BD07A5C9}" dt="2024-04-15T21:50:02.609" v="2024" actId="207"/>
          <ac:graphicFrameMkLst>
            <pc:docMk/>
            <pc:sldMk cId="175154638" sldId="343"/>
            <ac:graphicFrameMk id="3" creationId="{168BBB55-7AE8-03F8-2397-A19A02D62E09}"/>
          </ac:graphicFrameMkLst>
        </pc:graphicFrameChg>
      </pc:sldChg>
      <pc:sldChg chg="addSp delSp modSp add mod modClrScheme chgLayout">
        <pc:chgData name="Dustin Thiessen" userId="1ec77871-0eee-4811-8fb0-191e78246d64" providerId="ADAL" clId="{A03B68DB-7F2C-4F72-B340-2E06BD07A5C9}" dt="2024-04-15T21:48:01.317" v="1996" actId="700"/>
        <pc:sldMkLst>
          <pc:docMk/>
          <pc:sldMk cId="534569901" sldId="344"/>
        </pc:sldMkLst>
        <pc:spChg chg="mod ord">
          <ac:chgData name="Dustin Thiessen" userId="1ec77871-0eee-4811-8fb0-191e78246d64" providerId="ADAL" clId="{A03B68DB-7F2C-4F72-B340-2E06BD07A5C9}" dt="2024-04-15T21:48:01.317" v="1996" actId="700"/>
          <ac:spMkLst>
            <pc:docMk/>
            <pc:sldMk cId="534569901" sldId="344"/>
            <ac:spMk id="2" creationId="{DAB82B9E-7FDB-A412-1842-0529E6444920}"/>
          </ac:spMkLst>
        </pc:spChg>
        <pc:spChg chg="del mod ord">
          <ac:chgData name="Dustin Thiessen" userId="1ec77871-0eee-4811-8fb0-191e78246d64" providerId="ADAL" clId="{A03B68DB-7F2C-4F72-B340-2E06BD07A5C9}" dt="2024-04-15T21:48:01.317" v="1996" actId="700"/>
          <ac:spMkLst>
            <pc:docMk/>
            <pc:sldMk cId="534569901" sldId="344"/>
            <ac:spMk id="3" creationId="{7BD3EB4C-F58E-F6B4-5011-8A63CC9F1CA8}"/>
          </ac:spMkLst>
        </pc:spChg>
        <pc:spChg chg="mod ord">
          <ac:chgData name="Dustin Thiessen" userId="1ec77871-0eee-4811-8fb0-191e78246d64" providerId="ADAL" clId="{A03B68DB-7F2C-4F72-B340-2E06BD07A5C9}" dt="2024-04-15T21:48:01.317" v="1996" actId="700"/>
          <ac:spMkLst>
            <pc:docMk/>
            <pc:sldMk cId="534569901" sldId="344"/>
            <ac:spMk id="4" creationId="{5DE22721-DD57-B8BC-EC2F-1ECDFB6EC58B}"/>
          </ac:spMkLst>
        </pc:spChg>
        <pc:spChg chg="add mod ord">
          <ac:chgData name="Dustin Thiessen" userId="1ec77871-0eee-4811-8fb0-191e78246d64" providerId="ADAL" clId="{A03B68DB-7F2C-4F72-B340-2E06BD07A5C9}" dt="2024-04-15T21:48:01.317" v="1996" actId="700"/>
          <ac:spMkLst>
            <pc:docMk/>
            <pc:sldMk cId="534569901" sldId="344"/>
            <ac:spMk id="5" creationId="{792DEFAC-E79E-A28A-C24D-792FD52294FF}"/>
          </ac:spMkLst>
        </pc:spChg>
      </pc:sldChg>
      <pc:sldChg chg="modSp add mod modClrScheme chgLayout">
        <pc:chgData name="Dustin Thiessen" userId="1ec77871-0eee-4811-8fb0-191e78246d64" providerId="ADAL" clId="{A03B68DB-7F2C-4F72-B340-2E06BD07A5C9}" dt="2024-04-15T21:48:12.757" v="1997" actId="700"/>
        <pc:sldMkLst>
          <pc:docMk/>
          <pc:sldMk cId="2645753260" sldId="345"/>
        </pc:sldMkLst>
        <pc:spChg chg="mod ord">
          <ac:chgData name="Dustin Thiessen" userId="1ec77871-0eee-4811-8fb0-191e78246d64" providerId="ADAL" clId="{A03B68DB-7F2C-4F72-B340-2E06BD07A5C9}" dt="2024-04-15T21:48:12.757" v="1997" actId="700"/>
          <ac:spMkLst>
            <pc:docMk/>
            <pc:sldMk cId="2645753260" sldId="345"/>
            <ac:spMk id="2" creationId="{B122DB3E-9736-49C2-FE58-8D68B821315B}"/>
          </ac:spMkLst>
        </pc:spChg>
        <pc:spChg chg="mod ord">
          <ac:chgData name="Dustin Thiessen" userId="1ec77871-0eee-4811-8fb0-191e78246d64" providerId="ADAL" clId="{A03B68DB-7F2C-4F72-B340-2E06BD07A5C9}" dt="2024-04-15T21:48:12.757" v="1997" actId="700"/>
          <ac:spMkLst>
            <pc:docMk/>
            <pc:sldMk cId="2645753260" sldId="345"/>
            <ac:spMk id="6" creationId="{A25F64CC-034E-F988-D7CD-830FDBB4E7EE}"/>
          </ac:spMkLst>
        </pc:spChg>
      </pc:sldChg>
      <pc:sldChg chg="modSp add mod modClrScheme chgLayout">
        <pc:chgData name="Dustin Thiessen" userId="1ec77871-0eee-4811-8fb0-191e78246d64" providerId="ADAL" clId="{A03B68DB-7F2C-4F72-B340-2E06BD07A5C9}" dt="2024-04-15T21:48:12.842" v="1998" actId="27636"/>
        <pc:sldMkLst>
          <pc:docMk/>
          <pc:sldMk cId="1348534863" sldId="347"/>
        </pc:sldMkLst>
        <pc:spChg chg="mod ord">
          <ac:chgData name="Dustin Thiessen" userId="1ec77871-0eee-4811-8fb0-191e78246d64" providerId="ADAL" clId="{A03B68DB-7F2C-4F72-B340-2E06BD07A5C9}" dt="2024-04-15T21:48:12.842" v="1998" actId="27636"/>
          <ac:spMkLst>
            <pc:docMk/>
            <pc:sldMk cId="1348534863" sldId="347"/>
            <ac:spMk id="2" creationId="{67960D78-8048-9FDB-A320-40E971F9CD92}"/>
          </ac:spMkLst>
        </pc:spChg>
        <pc:spChg chg="mod ord">
          <ac:chgData name="Dustin Thiessen" userId="1ec77871-0eee-4811-8fb0-191e78246d64" providerId="ADAL" clId="{A03B68DB-7F2C-4F72-B340-2E06BD07A5C9}" dt="2024-04-15T21:48:12.757" v="1997" actId="700"/>
          <ac:spMkLst>
            <pc:docMk/>
            <pc:sldMk cId="1348534863" sldId="347"/>
            <ac:spMk id="7" creationId="{AA355521-3B84-6CE6-E50E-E03E1033F2AB}"/>
          </ac:spMkLst>
        </pc:spChg>
        <pc:picChg chg="mod ord">
          <ac:chgData name="Dustin Thiessen" userId="1ec77871-0eee-4811-8fb0-191e78246d64" providerId="ADAL" clId="{A03B68DB-7F2C-4F72-B340-2E06BD07A5C9}" dt="2024-04-15T21:48:12.757" v="1997" actId="700"/>
          <ac:picMkLst>
            <pc:docMk/>
            <pc:sldMk cId="1348534863" sldId="347"/>
            <ac:picMk id="9" creationId="{E0F60287-3339-A45E-92BC-F66C2EDE08B5}"/>
          </ac:picMkLst>
        </pc:picChg>
      </pc:sldChg>
      <pc:sldChg chg="modSp add mod modClrScheme chgLayout">
        <pc:chgData name="Dustin Thiessen" userId="1ec77871-0eee-4811-8fb0-191e78246d64" providerId="ADAL" clId="{A03B68DB-7F2C-4F72-B340-2E06BD07A5C9}" dt="2024-04-15T21:48:12.845" v="1999" actId="27636"/>
        <pc:sldMkLst>
          <pc:docMk/>
          <pc:sldMk cId="3140561917" sldId="348"/>
        </pc:sldMkLst>
        <pc:spChg chg="mod ord">
          <ac:chgData name="Dustin Thiessen" userId="1ec77871-0eee-4811-8fb0-191e78246d64" providerId="ADAL" clId="{A03B68DB-7F2C-4F72-B340-2E06BD07A5C9}" dt="2024-04-15T21:48:12.845" v="1999" actId="27636"/>
          <ac:spMkLst>
            <pc:docMk/>
            <pc:sldMk cId="3140561917" sldId="348"/>
            <ac:spMk id="2" creationId="{67960D78-8048-9FDB-A320-40E971F9CD92}"/>
          </ac:spMkLst>
        </pc:spChg>
        <pc:spChg chg="mod ord">
          <ac:chgData name="Dustin Thiessen" userId="1ec77871-0eee-4811-8fb0-191e78246d64" providerId="ADAL" clId="{A03B68DB-7F2C-4F72-B340-2E06BD07A5C9}" dt="2024-04-15T21:48:12.757" v="1997" actId="700"/>
          <ac:spMkLst>
            <pc:docMk/>
            <pc:sldMk cId="3140561917" sldId="348"/>
            <ac:spMk id="7" creationId="{AA355521-3B84-6CE6-E50E-E03E1033F2AB}"/>
          </ac:spMkLst>
        </pc:spChg>
        <pc:picChg chg="mod ord">
          <ac:chgData name="Dustin Thiessen" userId="1ec77871-0eee-4811-8fb0-191e78246d64" providerId="ADAL" clId="{A03B68DB-7F2C-4F72-B340-2E06BD07A5C9}" dt="2024-04-15T21:48:12.757" v="1997" actId="700"/>
          <ac:picMkLst>
            <pc:docMk/>
            <pc:sldMk cId="3140561917" sldId="348"/>
            <ac:picMk id="11" creationId="{3209C3D3-BB15-AF36-BC86-4ACC9202E8C4}"/>
          </ac:picMkLst>
        </pc:picChg>
      </pc:sldChg>
      <pc:sldChg chg="modSp add mod modClrScheme chgLayout">
        <pc:chgData name="Dustin Thiessen" userId="1ec77871-0eee-4811-8fb0-191e78246d64" providerId="ADAL" clId="{A03B68DB-7F2C-4F72-B340-2E06BD07A5C9}" dt="2024-04-15T21:48:12.757" v="1997" actId="700"/>
        <pc:sldMkLst>
          <pc:docMk/>
          <pc:sldMk cId="3719375672" sldId="349"/>
        </pc:sldMkLst>
        <pc:spChg chg="mod ord">
          <ac:chgData name="Dustin Thiessen" userId="1ec77871-0eee-4811-8fb0-191e78246d64" providerId="ADAL" clId="{A03B68DB-7F2C-4F72-B340-2E06BD07A5C9}" dt="2024-04-15T21:48:12.757" v="1997" actId="700"/>
          <ac:spMkLst>
            <pc:docMk/>
            <pc:sldMk cId="3719375672" sldId="349"/>
            <ac:spMk id="2" creationId="{B122DB3E-9736-49C2-FE58-8D68B821315B}"/>
          </ac:spMkLst>
        </pc:spChg>
        <pc:spChg chg="mod ord">
          <ac:chgData name="Dustin Thiessen" userId="1ec77871-0eee-4811-8fb0-191e78246d64" providerId="ADAL" clId="{A03B68DB-7F2C-4F72-B340-2E06BD07A5C9}" dt="2024-04-15T21:48:12.757" v="1997" actId="700"/>
          <ac:spMkLst>
            <pc:docMk/>
            <pc:sldMk cId="3719375672" sldId="349"/>
            <ac:spMk id="6" creationId="{A25F64CC-034E-F988-D7CD-830FDBB4E7EE}"/>
          </ac:spMkLst>
        </pc:spChg>
      </pc:sldChg>
      <pc:sldChg chg="modSp add mod modClrScheme chgLayout">
        <pc:chgData name="Dustin Thiessen" userId="1ec77871-0eee-4811-8fb0-191e78246d64" providerId="ADAL" clId="{A03B68DB-7F2C-4F72-B340-2E06BD07A5C9}" dt="2024-04-15T21:48:12.849" v="2000" actId="27636"/>
        <pc:sldMkLst>
          <pc:docMk/>
          <pc:sldMk cId="2019112808" sldId="350"/>
        </pc:sldMkLst>
        <pc:spChg chg="mod ord">
          <ac:chgData name="Dustin Thiessen" userId="1ec77871-0eee-4811-8fb0-191e78246d64" providerId="ADAL" clId="{A03B68DB-7F2C-4F72-B340-2E06BD07A5C9}" dt="2024-04-15T21:48:12.849" v="2000" actId="27636"/>
          <ac:spMkLst>
            <pc:docMk/>
            <pc:sldMk cId="2019112808" sldId="350"/>
            <ac:spMk id="2" creationId="{67960D78-8048-9FDB-A320-40E971F9CD92}"/>
          </ac:spMkLst>
        </pc:spChg>
        <pc:spChg chg="mod ord">
          <ac:chgData name="Dustin Thiessen" userId="1ec77871-0eee-4811-8fb0-191e78246d64" providerId="ADAL" clId="{A03B68DB-7F2C-4F72-B340-2E06BD07A5C9}" dt="2024-04-15T21:48:12.757" v="1997" actId="700"/>
          <ac:spMkLst>
            <pc:docMk/>
            <pc:sldMk cId="2019112808" sldId="350"/>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2685905156" sldId="351"/>
        </pc:sldMkLst>
        <pc:spChg chg="mod ord">
          <ac:chgData name="Dustin Thiessen" userId="1ec77871-0eee-4811-8fb0-191e78246d64" providerId="ADAL" clId="{A03B68DB-7F2C-4F72-B340-2E06BD07A5C9}" dt="2024-04-15T21:48:12.757" v="1997" actId="700"/>
          <ac:spMkLst>
            <pc:docMk/>
            <pc:sldMk cId="2685905156" sldId="351"/>
            <ac:spMk id="2" creationId="{B122DB3E-9736-49C2-FE58-8D68B821315B}"/>
          </ac:spMkLst>
        </pc:spChg>
        <pc:spChg chg="mod ord">
          <ac:chgData name="Dustin Thiessen" userId="1ec77871-0eee-4811-8fb0-191e78246d64" providerId="ADAL" clId="{A03B68DB-7F2C-4F72-B340-2E06BD07A5C9}" dt="2024-04-15T21:48:12.757" v="1997" actId="700"/>
          <ac:spMkLst>
            <pc:docMk/>
            <pc:sldMk cId="2685905156" sldId="351"/>
            <ac:spMk id="6" creationId="{A25F64CC-034E-F988-D7CD-830FDBB4E7EE}"/>
          </ac:spMkLst>
        </pc:spChg>
      </pc:sldChg>
      <pc:sldChg chg="modSp add mod modClrScheme chgLayout">
        <pc:chgData name="Dustin Thiessen" userId="1ec77871-0eee-4811-8fb0-191e78246d64" providerId="ADAL" clId="{A03B68DB-7F2C-4F72-B340-2E06BD07A5C9}" dt="2024-04-15T21:48:12.757" v="1997" actId="700"/>
        <pc:sldMkLst>
          <pc:docMk/>
          <pc:sldMk cId="1112361754" sldId="352"/>
        </pc:sldMkLst>
        <pc:spChg chg="mod ord">
          <ac:chgData name="Dustin Thiessen" userId="1ec77871-0eee-4811-8fb0-191e78246d64" providerId="ADAL" clId="{A03B68DB-7F2C-4F72-B340-2E06BD07A5C9}" dt="2024-04-15T21:48:12.757" v="1997" actId="700"/>
          <ac:spMkLst>
            <pc:docMk/>
            <pc:sldMk cId="1112361754" sldId="352"/>
            <ac:spMk id="2" creationId="{67960D78-8048-9FDB-A320-40E971F9CD92}"/>
          </ac:spMkLst>
        </pc:spChg>
        <pc:spChg chg="mod ord">
          <ac:chgData name="Dustin Thiessen" userId="1ec77871-0eee-4811-8fb0-191e78246d64" providerId="ADAL" clId="{A03B68DB-7F2C-4F72-B340-2E06BD07A5C9}" dt="2024-04-15T21:48:12.757" v="1997" actId="700"/>
          <ac:spMkLst>
            <pc:docMk/>
            <pc:sldMk cId="1112361754" sldId="352"/>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1067358279" sldId="353"/>
        </pc:sldMkLst>
        <pc:spChg chg="mod ord">
          <ac:chgData name="Dustin Thiessen" userId="1ec77871-0eee-4811-8fb0-191e78246d64" providerId="ADAL" clId="{A03B68DB-7F2C-4F72-B340-2E06BD07A5C9}" dt="2024-04-15T21:48:12.757" v="1997" actId="700"/>
          <ac:spMkLst>
            <pc:docMk/>
            <pc:sldMk cId="1067358279" sldId="353"/>
            <ac:spMk id="2" creationId="{67960D78-8048-9FDB-A320-40E971F9CD92}"/>
          </ac:spMkLst>
        </pc:spChg>
        <pc:spChg chg="mod ord">
          <ac:chgData name="Dustin Thiessen" userId="1ec77871-0eee-4811-8fb0-191e78246d64" providerId="ADAL" clId="{A03B68DB-7F2C-4F72-B340-2E06BD07A5C9}" dt="2024-04-15T21:48:12.757" v="1997" actId="700"/>
          <ac:spMkLst>
            <pc:docMk/>
            <pc:sldMk cId="1067358279" sldId="353"/>
            <ac:spMk id="7" creationId="{AA355521-3B84-6CE6-E50E-E03E1033F2AB}"/>
          </ac:spMkLst>
        </pc:spChg>
      </pc:sldChg>
      <pc:sldChg chg="modSp add mod modClrScheme chgLayout">
        <pc:chgData name="Dustin Thiessen" userId="1ec77871-0eee-4811-8fb0-191e78246d64" providerId="ADAL" clId="{A03B68DB-7F2C-4F72-B340-2E06BD07A5C9}" dt="2024-04-15T21:48:12.854" v="2001" actId="27636"/>
        <pc:sldMkLst>
          <pc:docMk/>
          <pc:sldMk cId="3474298785" sldId="354"/>
        </pc:sldMkLst>
        <pc:spChg chg="mod ord">
          <ac:chgData name="Dustin Thiessen" userId="1ec77871-0eee-4811-8fb0-191e78246d64" providerId="ADAL" clId="{A03B68DB-7F2C-4F72-B340-2E06BD07A5C9}" dt="2024-04-15T21:48:12.854" v="2001" actId="27636"/>
          <ac:spMkLst>
            <pc:docMk/>
            <pc:sldMk cId="3474298785" sldId="354"/>
            <ac:spMk id="2" creationId="{67960D78-8048-9FDB-A320-40E971F9CD92}"/>
          </ac:spMkLst>
        </pc:spChg>
        <pc:spChg chg="mod ord">
          <ac:chgData name="Dustin Thiessen" userId="1ec77871-0eee-4811-8fb0-191e78246d64" providerId="ADAL" clId="{A03B68DB-7F2C-4F72-B340-2E06BD07A5C9}" dt="2024-04-15T21:48:12.757" v="1997" actId="700"/>
          <ac:spMkLst>
            <pc:docMk/>
            <pc:sldMk cId="3474298785" sldId="354"/>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4288847010" sldId="355"/>
        </pc:sldMkLst>
        <pc:spChg chg="mod ord">
          <ac:chgData name="Dustin Thiessen" userId="1ec77871-0eee-4811-8fb0-191e78246d64" providerId="ADAL" clId="{A03B68DB-7F2C-4F72-B340-2E06BD07A5C9}" dt="2024-04-15T21:48:12.757" v="1997" actId="700"/>
          <ac:spMkLst>
            <pc:docMk/>
            <pc:sldMk cId="4288847010" sldId="355"/>
            <ac:spMk id="2" creationId="{B122DB3E-9736-49C2-FE58-8D68B821315B}"/>
          </ac:spMkLst>
        </pc:spChg>
        <pc:spChg chg="mod ord">
          <ac:chgData name="Dustin Thiessen" userId="1ec77871-0eee-4811-8fb0-191e78246d64" providerId="ADAL" clId="{A03B68DB-7F2C-4F72-B340-2E06BD07A5C9}" dt="2024-04-15T21:48:12.757" v="1997" actId="700"/>
          <ac:spMkLst>
            <pc:docMk/>
            <pc:sldMk cId="4288847010" sldId="355"/>
            <ac:spMk id="6" creationId="{A25F64CC-034E-F988-D7CD-830FDBB4E7EE}"/>
          </ac:spMkLst>
        </pc:spChg>
      </pc:sldChg>
      <pc:sldChg chg="modSp add mod modClrScheme chgLayout">
        <pc:chgData name="Dustin Thiessen" userId="1ec77871-0eee-4811-8fb0-191e78246d64" providerId="ADAL" clId="{A03B68DB-7F2C-4F72-B340-2E06BD07A5C9}" dt="2024-04-15T21:48:12.757" v="1997" actId="700"/>
        <pc:sldMkLst>
          <pc:docMk/>
          <pc:sldMk cId="2010591387" sldId="356"/>
        </pc:sldMkLst>
        <pc:spChg chg="mod ord">
          <ac:chgData name="Dustin Thiessen" userId="1ec77871-0eee-4811-8fb0-191e78246d64" providerId="ADAL" clId="{A03B68DB-7F2C-4F72-B340-2E06BD07A5C9}" dt="2024-04-15T21:48:12.757" v="1997" actId="700"/>
          <ac:spMkLst>
            <pc:docMk/>
            <pc:sldMk cId="2010591387" sldId="356"/>
            <ac:spMk id="2" creationId="{67960D78-8048-9FDB-A320-40E971F9CD92}"/>
          </ac:spMkLst>
        </pc:spChg>
        <pc:spChg chg="mod ord">
          <ac:chgData name="Dustin Thiessen" userId="1ec77871-0eee-4811-8fb0-191e78246d64" providerId="ADAL" clId="{A03B68DB-7F2C-4F72-B340-2E06BD07A5C9}" dt="2024-04-15T21:48:12.757" v="1997" actId="700"/>
          <ac:spMkLst>
            <pc:docMk/>
            <pc:sldMk cId="2010591387" sldId="356"/>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2177341367" sldId="357"/>
        </pc:sldMkLst>
        <pc:spChg chg="mod ord">
          <ac:chgData name="Dustin Thiessen" userId="1ec77871-0eee-4811-8fb0-191e78246d64" providerId="ADAL" clId="{A03B68DB-7F2C-4F72-B340-2E06BD07A5C9}" dt="2024-04-15T21:48:12.757" v="1997" actId="700"/>
          <ac:spMkLst>
            <pc:docMk/>
            <pc:sldMk cId="2177341367" sldId="357"/>
            <ac:spMk id="2" creationId="{67960D78-8048-9FDB-A320-40E971F9CD92}"/>
          </ac:spMkLst>
        </pc:spChg>
        <pc:spChg chg="mod ord">
          <ac:chgData name="Dustin Thiessen" userId="1ec77871-0eee-4811-8fb0-191e78246d64" providerId="ADAL" clId="{A03B68DB-7F2C-4F72-B340-2E06BD07A5C9}" dt="2024-04-15T21:48:12.757" v="1997" actId="700"/>
          <ac:spMkLst>
            <pc:docMk/>
            <pc:sldMk cId="2177341367" sldId="357"/>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2218757415" sldId="358"/>
        </pc:sldMkLst>
        <pc:spChg chg="mod ord">
          <ac:chgData name="Dustin Thiessen" userId="1ec77871-0eee-4811-8fb0-191e78246d64" providerId="ADAL" clId="{A03B68DB-7F2C-4F72-B340-2E06BD07A5C9}" dt="2024-04-15T21:48:12.757" v="1997" actId="700"/>
          <ac:spMkLst>
            <pc:docMk/>
            <pc:sldMk cId="2218757415" sldId="358"/>
            <ac:spMk id="2" creationId="{B122DB3E-9736-49C2-FE58-8D68B821315B}"/>
          </ac:spMkLst>
        </pc:spChg>
        <pc:spChg chg="mod ord">
          <ac:chgData name="Dustin Thiessen" userId="1ec77871-0eee-4811-8fb0-191e78246d64" providerId="ADAL" clId="{A03B68DB-7F2C-4F72-B340-2E06BD07A5C9}" dt="2024-04-15T21:48:12.757" v="1997" actId="700"/>
          <ac:spMkLst>
            <pc:docMk/>
            <pc:sldMk cId="2218757415" sldId="358"/>
            <ac:spMk id="6" creationId="{A25F64CC-034E-F988-D7CD-830FDBB4E7EE}"/>
          </ac:spMkLst>
        </pc:spChg>
      </pc:sldChg>
      <pc:sldChg chg="modSp add mod modClrScheme chgLayout">
        <pc:chgData name="Dustin Thiessen" userId="1ec77871-0eee-4811-8fb0-191e78246d64" providerId="ADAL" clId="{A03B68DB-7F2C-4F72-B340-2E06BD07A5C9}" dt="2024-04-15T21:48:12.757" v="1997" actId="700"/>
        <pc:sldMkLst>
          <pc:docMk/>
          <pc:sldMk cId="2329484197" sldId="359"/>
        </pc:sldMkLst>
        <pc:spChg chg="mod ord">
          <ac:chgData name="Dustin Thiessen" userId="1ec77871-0eee-4811-8fb0-191e78246d64" providerId="ADAL" clId="{A03B68DB-7F2C-4F72-B340-2E06BD07A5C9}" dt="2024-04-15T21:48:12.757" v="1997" actId="700"/>
          <ac:spMkLst>
            <pc:docMk/>
            <pc:sldMk cId="2329484197" sldId="359"/>
            <ac:spMk id="2" creationId="{67960D78-8048-9FDB-A320-40E971F9CD92}"/>
          </ac:spMkLst>
        </pc:spChg>
        <pc:spChg chg="mod ord">
          <ac:chgData name="Dustin Thiessen" userId="1ec77871-0eee-4811-8fb0-191e78246d64" providerId="ADAL" clId="{A03B68DB-7F2C-4F72-B340-2E06BD07A5C9}" dt="2024-04-15T21:48:12.757" v="1997" actId="700"/>
          <ac:spMkLst>
            <pc:docMk/>
            <pc:sldMk cId="2329484197" sldId="359"/>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3039394322" sldId="360"/>
        </pc:sldMkLst>
        <pc:spChg chg="mod ord">
          <ac:chgData name="Dustin Thiessen" userId="1ec77871-0eee-4811-8fb0-191e78246d64" providerId="ADAL" clId="{A03B68DB-7F2C-4F72-B340-2E06BD07A5C9}" dt="2024-04-15T21:48:12.757" v="1997" actId="700"/>
          <ac:spMkLst>
            <pc:docMk/>
            <pc:sldMk cId="3039394322" sldId="360"/>
            <ac:spMk id="2" creationId="{67960D78-8048-9FDB-A320-40E971F9CD92}"/>
          </ac:spMkLst>
        </pc:spChg>
        <pc:spChg chg="mod ord">
          <ac:chgData name="Dustin Thiessen" userId="1ec77871-0eee-4811-8fb0-191e78246d64" providerId="ADAL" clId="{A03B68DB-7F2C-4F72-B340-2E06BD07A5C9}" dt="2024-04-15T21:48:12.757" v="1997" actId="700"/>
          <ac:spMkLst>
            <pc:docMk/>
            <pc:sldMk cId="3039394322" sldId="360"/>
            <ac:spMk id="7" creationId="{AA355521-3B84-6CE6-E50E-E03E1033F2AB}"/>
          </ac:spMkLst>
        </pc:spChg>
      </pc:sldChg>
      <pc:sldChg chg="modSp add mod modClrScheme chgLayout">
        <pc:chgData name="Dustin Thiessen" userId="1ec77871-0eee-4811-8fb0-191e78246d64" providerId="ADAL" clId="{A03B68DB-7F2C-4F72-B340-2E06BD07A5C9}" dt="2024-04-15T21:48:12.858" v="2002" actId="27636"/>
        <pc:sldMkLst>
          <pc:docMk/>
          <pc:sldMk cId="4287028060" sldId="361"/>
        </pc:sldMkLst>
        <pc:spChg chg="mod ord">
          <ac:chgData name="Dustin Thiessen" userId="1ec77871-0eee-4811-8fb0-191e78246d64" providerId="ADAL" clId="{A03B68DB-7F2C-4F72-B340-2E06BD07A5C9}" dt="2024-04-15T21:48:12.858" v="2002" actId="27636"/>
          <ac:spMkLst>
            <pc:docMk/>
            <pc:sldMk cId="4287028060" sldId="361"/>
            <ac:spMk id="2" creationId="{67960D78-8048-9FDB-A320-40E971F9CD92}"/>
          </ac:spMkLst>
        </pc:spChg>
        <pc:spChg chg="mod ord">
          <ac:chgData name="Dustin Thiessen" userId="1ec77871-0eee-4811-8fb0-191e78246d64" providerId="ADAL" clId="{A03B68DB-7F2C-4F72-B340-2E06BD07A5C9}" dt="2024-04-15T21:48:12.757" v="1997" actId="700"/>
          <ac:spMkLst>
            <pc:docMk/>
            <pc:sldMk cId="4287028060" sldId="361"/>
            <ac:spMk id="7" creationId="{AA355521-3B84-6CE6-E50E-E03E1033F2AB}"/>
          </ac:spMkLst>
        </pc:spChg>
      </pc:sldChg>
      <pc:sldChg chg="modSp add mod modClrScheme chgLayout">
        <pc:chgData name="Dustin Thiessen" userId="1ec77871-0eee-4811-8fb0-191e78246d64" providerId="ADAL" clId="{A03B68DB-7F2C-4F72-B340-2E06BD07A5C9}" dt="2024-04-15T21:48:12.860" v="2003" actId="27636"/>
        <pc:sldMkLst>
          <pc:docMk/>
          <pc:sldMk cId="2502805369" sldId="362"/>
        </pc:sldMkLst>
        <pc:spChg chg="mod ord">
          <ac:chgData name="Dustin Thiessen" userId="1ec77871-0eee-4811-8fb0-191e78246d64" providerId="ADAL" clId="{A03B68DB-7F2C-4F72-B340-2E06BD07A5C9}" dt="2024-04-15T21:48:12.860" v="2003" actId="27636"/>
          <ac:spMkLst>
            <pc:docMk/>
            <pc:sldMk cId="2502805369" sldId="362"/>
            <ac:spMk id="2" creationId="{E03B23E1-592F-28C4-B032-8F8F39F6138A}"/>
          </ac:spMkLst>
        </pc:spChg>
        <pc:spChg chg="mod ord">
          <ac:chgData name="Dustin Thiessen" userId="1ec77871-0eee-4811-8fb0-191e78246d64" providerId="ADAL" clId="{A03B68DB-7F2C-4F72-B340-2E06BD07A5C9}" dt="2024-04-15T21:48:12.757" v="1997" actId="700"/>
          <ac:spMkLst>
            <pc:docMk/>
            <pc:sldMk cId="2502805369" sldId="362"/>
            <ac:spMk id="7" creationId="{581E3BDD-DD69-269A-7A9D-DC0D43102D1D}"/>
          </ac:spMkLst>
        </pc:spChg>
      </pc:sldChg>
      <pc:sldChg chg="modSp add mod modClrScheme chgLayout">
        <pc:chgData name="Dustin Thiessen" userId="1ec77871-0eee-4811-8fb0-191e78246d64" providerId="ADAL" clId="{A03B68DB-7F2C-4F72-B340-2E06BD07A5C9}" dt="2024-04-15T21:48:12.757" v="1997" actId="700"/>
        <pc:sldMkLst>
          <pc:docMk/>
          <pc:sldMk cId="844920867" sldId="363"/>
        </pc:sldMkLst>
        <pc:spChg chg="mod ord">
          <ac:chgData name="Dustin Thiessen" userId="1ec77871-0eee-4811-8fb0-191e78246d64" providerId="ADAL" clId="{A03B68DB-7F2C-4F72-B340-2E06BD07A5C9}" dt="2024-04-15T21:48:12.757" v="1997" actId="700"/>
          <ac:spMkLst>
            <pc:docMk/>
            <pc:sldMk cId="844920867" sldId="363"/>
            <ac:spMk id="2" creationId="{B122DB3E-9736-49C2-FE58-8D68B821315B}"/>
          </ac:spMkLst>
        </pc:spChg>
        <pc:spChg chg="mod ord">
          <ac:chgData name="Dustin Thiessen" userId="1ec77871-0eee-4811-8fb0-191e78246d64" providerId="ADAL" clId="{A03B68DB-7F2C-4F72-B340-2E06BD07A5C9}" dt="2024-04-15T21:48:12.757" v="1997" actId="700"/>
          <ac:spMkLst>
            <pc:docMk/>
            <pc:sldMk cId="844920867" sldId="363"/>
            <ac:spMk id="6" creationId="{A25F64CC-034E-F988-D7CD-830FDBB4E7EE}"/>
          </ac:spMkLst>
        </pc:spChg>
      </pc:sldChg>
      <pc:sldChg chg="modSp add mod modClrScheme chgLayout">
        <pc:chgData name="Dustin Thiessen" userId="1ec77871-0eee-4811-8fb0-191e78246d64" providerId="ADAL" clId="{A03B68DB-7F2C-4F72-B340-2E06BD07A5C9}" dt="2024-04-15T21:48:12.757" v="1997" actId="700"/>
        <pc:sldMkLst>
          <pc:docMk/>
          <pc:sldMk cId="3093721985" sldId="364"/>
        </pc:sldMkLst>
        <pc:spChg chg="mod ord">
          <ac:chgData name="Dustin Thiessen" userId="1ec77871-0eee-4811-8fb0-191e78246d64" providerId="ADAL" clId="{A03B68DB-7F2C-4F72-B340-2E06BD07A5C9}" dt="2024-04-15T21:48:12.757" v="1997" actId="700"/>
          <ac:spMkLst>
            <pc:docMk/>
            <pc:sldMk cId="3093721985" sldId="364"/>
            <ac:spMk id="2" creationId="{67960D78-8048-9FDB-A320-40E971F9CD92}"/>
          </ac:spMkLst>
        </pc:spChg>
        <pc:spChg chg="mod ord">
          <ac:chgData name="Dustin Thiessen" userId="1ec77871-0eee-4811-8fb0-191e78246d64" providerId="ADAL" clId="{A03B68DB-7F2C-4F72-B340-2E06BD07A5C9}" dt="2024-04-15T21:48:12.757" v="1997" actId="700"/>
          <ac:spMkLst>
            <pc:docMk/>
            <pc:sldMk cId="3093721985" sldId="364"/>
            <ac:spMk id="7" creationId="{AA355521-3B84-6CE6-E50E-E03E1033F2AB}"/>
          </ac:spMkLst>
        </pc:spChg>
      </pc:sldChg>
      <pc:sldChg chg="modSp add mod modClrScheme chgLayout">
        <pc:chgData name="Dustin Thiessen" userId="1ec77871-0eee-4811-8fb0-191e78246d64" providerId="ADAL" clId="{A03B68DB-7F2C-4F72-B340-2E06BD07A5C9}" dt="2024-04-15T21:48:12.757" v="1997" actId="700"/>
        <pc:sldMkLst>
          <pc:docMk/>
          <pc:sldMk cId="3780165851" sldId="365"/>
        </pc:sldMkLst>
        <pc:spChg chg="mod ord">
          <ac:chgData name="Dustin Thiessen" userId="1ec77871-0eee-4811-8fb0-191e78246d64" providerId="ADAL" clId="{A03B68DB-7F2C-4F72-B340-2E06BD07A5C9}" dt="2024-04-15T21:48:12.757" v="1997" actId="700"/>
          <ac:spMkLst>
            <pc:docMk/>
            <pc:sldMk cId="3780165851" sldId="365"/>
            <ac:spMk id="2" creationId="{67960D78-8048-9FDB-A320-40E971F9CD92}"/>
          </ac:spMkLst>
        </pc:spChg>
        <pc:spChg chg="mod ord">
          <ac:chgData name="Dustin Thiessen" userId="1ec77871-0eee-4811-8fb0-191e78246d64" providerId="ADAL" clId="{A03B68DB-7F2C-4F72-B340-2E06BD07A5C9}" dt="2024-04-15T21:48:12.757" v="1997" actId="700"/>
          <ac:spMkLst>
            <pc:docMk/>
            <pc:sldMk cId="3780165851" sldId="365"/>
            <ac:spMk id="7" creationId="{AA355521-3B84-6CE6-E50E-E03E1033F2AB}"/>
          </ac:spMkLst>
        </pc:spChg>
      </pc:sldChg>
      <pc:sldChg chg="modSp add mod modClrScheme chgLayout">
        <pc:chgData name="Dustin Thiessen" userId="1ec77871-0eee-4811-8fb0-191e78246d64" providerId="ADAL" clId="{A03B68DB-7F2C-4F72-B340-2E06BD07A5C9}" dt="2024-04-15T21:49:52.252" v="2022" actId="207"/>
        <pc:sldMkLst>
          <pc:docMk/>
          <pc:sldMk cId="2130279490" sldId="366"/>
        </pc:sldMkLst>
        <pc:spChg chg="mod ord">
          <ac:chgData name="Dustin Thiessen" userId="1ec77871-0eee-4811-8fb0-191e78246d64" providerId="ADAL" clId="{A03B68DB-7F2C-4F72-B340-2E06BD07A5C9}" dt="2024-04-15T21:48:12.867" v="2005" actId="27636"/>
          <ac:spMkLst>
            <pc:docMk/>
            <pc:sldMk cId="2130279490" sldId="366"/>
            <ac:spMk id="2" creationId="{67960D78-8048-9FDB-A320-40E971F9CD92}"/>
          </ac:spMkLst>
        </pc:spChg>
        <pc:spChg chg="mod ord">
          <ac:chgData name="Dustin Thiessen" userId="1ec77871-0eee-4811-8fb0-191e78246d64" providerId="ADAL" clId="{A03B68DB-7F2C-4F72-B340-2E06BD07A5C9}" dt="2024-04-15T21:48:12.757" v="1997" actId="700"/>
          <ac:spMkLst>
            <pc:docMk/>
            <pc:sldMk cId="2130279490" sldId="366"/>
            <ac:spMk id="7" creationId="{AA355521-3B84-6CE6-E50E-E03E1033F2AB}"/>
          </ac:spMkLst>
        </pc:spChg>
        <pc:graphicFrameChg chg="modGraphic">
          <ac:chgData name="Dustin Thiessen" userId="1ec77871-0eee-4811-8fb0-191e78246d64" providerId="ADAL" clId="{A03B68DB-7F2C-4F72-B340-2E06BD07A5C9}" dt="2024-04-15T21:49:52.252" v="2022" actId="207"/>
          <ac:graphicFrameMkLst>
            <pc:docMk/>
            <pc:sldMk cId="2130279490" sldId="366"/>
            <ac:graphicFrameMk id="5" creationId="{EB515368-E972-6072-BCD2-52E177C6312D}"/>
          </ac:graphicFrameMkLst>
        </pc:graphicFrameChg>
      </pc:sldChg>
      <pc:sldChg chg="modSp add mod modClrScheme chgLayout">
        <pc:chgData name="Dustin Thiessen" userId="1ec77871-0eee-4811-8fb0-191e78246d64" providerId="ADAL" clId="{A03B68DB-7F2C-4F72-B340-2E06BD07A5C9}" dt="2024-04-15T21:48:12.865" v="2004" actId="27636"/>
        <pc:sldMkLst>
          <pc:docMk/>
          <pc:sldMk cId="1451559573" sldId="367"/>
        </pc:sldMkLst>
        <pc:spChg chg="mod ord">
          <ac:chgData name="Dustin Thiessen" userId="1ec77871-0eee-4811-8fb0-191e78246d64" providerId="ADAL" clId="{A03B68DB-7F2C-4F72-B340-2E06BD07A5C9}" dt="2024-04-15T21:48:12.865" v="2004" actId="27636"/>
          <ac:spMkLst>
            <pc:docMk/>
            <pc:sldMk cId="1451559573" sldId="367"/>
            <ac:spMk id="2" creationId="{B122DB3E-9736-49C2-FE58-8D68B821315B}"/>
          </ac:spMkLst>
        </pc:spChg>
        <pc:spChg chg="mod ord">
          <ac:chgData name="Dustin Thiessen" userId="1ec77871-0eee-4811-8fb0-191e78246d64" providerId="ADAL" clId="{A03B68DB-7F2C-4F72-B340-2E06BD07A5C9}" dt="2024-04-15T21:48:12.757" v="1997" actId="700"/>
          <ac:spMkLst>
            <pc:docMk/>
            <pc:sldMk cId="1451559573" sldId="367"/>
            <ac:spMk id="6" creationId="{A25F64CC-034E-F988-D7CD-830FDBB4E7EE}"/>
          </ac:spMkLst>
        </pc:spChg>
      </pc:sldChg>
      <pc:sldChg chg="addSp delSp modSp add mod modClrScheme chgLayout">
        <pc:chgData name="Dustin Thiessen" userId="1ec77871-0eee-4811-8fb0-191e78246d64" providerId="ADAL" clId="{A03B68DB-7F2C-4F72-B340-2E06BD07A5C9}" dt="2024-04-15T21:48:19.317" v="2006" actId="700"/>
        <pc:sldMkLst>
          <pc:docMk/>
          <pc:sldMk cId="1862044922" sldId="368"/>
        </pc:sldMkLst>
        <pc:spChg chg="mod ord">
          <ac:chgData name="Dustin Thiessen" userId="1ec77871-0eee-4811-8fb0-191e78246d64" providerId="ADAL" clId="{A03B68DB-7F2C-4F72-B340-2E06BD07A5C9}" dt="2024-04-15T21:48:19.317" v="2006" actId="700"/>
          <ac:spMkLst>
            <pc:docMk/>
            <pc:sldMk cId="1862044922" sldId="368"/>
            <ac:spMk id="2" creationId="{DAB82B9E-7FDB-A412-1842-0529E6444920}"/>
          </ac:spMkLst>
        </pc:spChg>
        <pc:spChg chg="del mod ord">
          <ac:chgData name="Dustin Thiessen" userId="1ec77871-0eee-4811-8fb0-191e78246d64" providerId="ADAL" clId="{A03B68DB-7F2C-4F72-B340-2E06BD07A5C9}" dt="2024-04-15T21:48:19.317" v="2006" actId="700"/>
          <ac:spMkLst>
            <pc:docMk/>
            <pc:sldMk cId="1862044922" sldId="368"/>
            <ac:spMk id="3" creationId="{7BD3EB4C-F58E-F6B4-5011-8A63CC9F1CA8}"/>
          </ac:spMkLst>
        </pc:spChg>
        <pc:spChg chg="mod ord">
          <ac:chgData name="Dustin Thiessen" userId="1ec77871-0eee-4811-8fb0-191e78246d64" providerId="ADAL" clId="{A03B68DB-7F2C-4F72-B340-2E06BD07A5C9}" dt="2024-04-15T21:48:19.317" v="2006" actId="700"/>
          <ac:spMkLst>
            <pc:docMk/>
            <pc:sldMk cId="1862044922" sldId="368"/>
            <ac:spMk id="4" creationId="{5DE22721-DD57-B8BC-EC2F-1ECDFB6EC58B}"/>
          </ac:spMkLst>
        </pc:spChg>
        <pc:spChg chg="add mod ord">
          <ac:chgData name="Dustin Thiessen" userId="1ec77871-0eee-4811-8fb0-191e78246d64" providerId="ADAL" clId="{A03B68DB-7F2C-4F72-B340-2E06BD07A5C9}" dt="2024-04-15T21:48:19.317" v="2006" actId="700"/>
          <ac:spMkLst>
            <pc:docMk/>
            <pc:sldMk cId="1862044922" sldId="368"/>
            <ac:spMk id="5" creationId="{3EC05DC4-7BEA-E02F-9F98-EBE0D883BF17}"/>
          </ac:spMkLst>
        </pc:spChg>
      </pc:sldChg>
      <pc:sldChg chg="modSp add mod modClrScheme chgLayout">
        <pc:chgData name="Dustin Thiessen" userId="1ec77871-0eee-4811-8fb0-191e78246d64" providerId="ADAL" clId="{A03B68DB-7F2C-4F72-B340-2E06BD07A5C9}" dt="2024-04-15T21:49:47.856" v="2021" actId="207"/>
        <pc:sldMkLst>
          <pc:docMk/>
          <pc:sldMk cId="1195429130" sldId="369"/>
        </pc:sldMkLst>
        <pc:spChg chg="mod ord">
          <ac:chgData name="Dustin Thiessen" userId="1ec77871-0eee-4811-8fb0-191e78246d64" providerId="ADAL" clId="{A03B68DB-7F2C-4F72-B340-2E06BD07A5C9}" dt="2024-04-15T21:48:26.789" v="2007" actId="700"/>
          <ac:spMkLst>
            <pc:docMk/>
            <pc:sldMk cId="1195429130" sldId="369"/>
            <ac:spMk id="2" creationId="{67960D78-8048-9FDB-A320-40E971F9CD92}"/>
          </ac:spMkLst>
        </pc:spChg>
        <pc:spChg chg="mod ord">
          <ac:chgData name="Dustin Thiessen" userId="1ec77871-0eee-4811-8fb0-191e78246d64" providerId="ADAL" clId="{A03B68DB-7F2C-4F72-B340-2E06BD07A5C9}" dt="2024-04-15T21:48:26.789" v="2007" actId="700"/>
          <ac:spMkLst>
            <pc:docMk/>
            <pc:sldMk cId="1195429130" sldId="369"/>
            <ac:spMk id="7" creationId="{AA355521-3B84-6CE6-E50E-E03E1033F2AB}"/>
          </ac:spMkLst>
        </pc:spChg>
        <pc:graphicFrameChg chg="modGraphic">
          <ac:chgData name="Dustin Thiessen" userId="1ec77871-0eee-4811-8fb0-191e78246d64" providerId="ADAL" clId="{A03B68DB-7F2C-4F72-B340-2E06BD07A5C9}" dt="2024-04-15T21:49:47.856" v="2021" actId="207"/>
          <ac:graphicFrameMkLst>
            <pc:docMk/>
            <pc:sldMk cId="1195429130" sldId="369"/>
            <ac:graphicFrameMk id="3" creationId="{1384DF20-A2D9-3FDA-115B-D28A8708FA7B}"/>
          </ac:graphicFrameMkLst>
        </pc:graphicFrameChg>
      </pc:sldChg>
      <pc:sldChg chg="modSp add mod modClrScheme chgLayout">
        <pc:chgData name="Dustin Thiessen" userId="1ec77871-0eee-4811-8fb0-191e78246d64" providerId="ADAL" clId="{A03B68DB-7F2C-4F72-B340-2E06BD07A5C9}" dt="2024-04-15T21:48:26.936" v="2008" actId="27636"/>
        <pc:sldMkLst>
          <pc:docMk/>
          <pc:sldMk cId="3122665355" sldId="370"/>
        </pc:sldMkLst>
        <pc:spChg chg="mod ord">
          <ac:chgData name="Dustin Thiessen" userId="1ec77871-0eee-4811-8fb0-191e78246d64" providerId="ADAL" clId="{A03B68DB-7F2C-4F72-B340-2E06BD07A5C9}" dt="2024-04-15T21:48:26.936" v="2008" actId="27636"/>
          <ac:spMkLst>
            <pc:docMk/>
            <pc:sldMk cId="3122665355" sldId="370"/>
            <ac:spMk id="2" creationId="{67960D78-8048-9FDB-A320-40E971F9CD92}"/>
          </ac:spMkLst>
        </pc:spChg>
        <pc:spChg chg="mod ord">
          <ac:chgData name="Dustin Thiessen" userId="1ec77871-0eee-4811-8fb0-191e78246d64" providerId="ADAL" clId="{A03B68DB-7F2C-4F72-B340-2E06BD07A5C9}" dt="2024-04-15T21:48:26.789" v="2007" actId="700"/>
          <ac:spMkLst>
            <pc:docMk/>
            <pc:sldMk cId="3122665355" sldId="370"/>
            <ac:spMk id="7" creationId="{AA355521-3B84-6CE6-E50E-E03E1033F2AB}"/>
          </ac:spMkLst>
        </pc:spChg>
      </pc:sldChg>
      <pc:sldChg chg="modSp add mod modClrScheme chgLayout">
        <pc:chgData name="Dustin Thiessen" userId="1ec77871-0eee-4811-8fb0-191e78246d64" providerId="ADAL" clId="{A03B68DB-7F2C-4F72-B340-2E06BD07A5C9}" dt="2024-04-15T21:49:43.132" v="2020" actId="207"/>
        <pc:sldMkLst>
          <pc:docMk/>
          <pc:sldMk cId="1537203435" sldId="371"/>
        </pc:sldMkLst>
        <pc:spChg chg="mod ord">
          <ac:chgData name="Dustin Thiessen" userId="1ec77871-0eee-4811-8fb0-191e78246d64" providerId="ADAL" clId="{A03B68DB-7F2C-4F72-B340-2E06BD07A5C9}" dt="2024-04-15T21:48:26.789" v="2007" actId="700"/>
          <ac:spMkLst>
            <pc:docMk/>
            <pc:sldMk cId="1537203435" sldId="371"/>
            <ac:spMk id="2" creationId="{67960D78-8048-9FDB-A320-40E971F9CD92}"/>
          </ac:spMkLst>
        </pc:spChg>
        <pc:spChg chg="mod ord">
          <ac:chgData name="Dustin Thiessen" userId="1ec77871-0eee-4811-8fb0-191e78246d64" providerId="ADAL" clId="{A03B68DB-7F2C-4F72-B340-2E06BD07A5C9}" dt="2024-04-15T21:48:26.789" v="2007" actId="700"/>
          <ac:spMkLst>
            <pc:docMk/>
            <pc:sldMk cId="1537203435" sldId="371"/>
            <ac:spMk id="7" creationId="{AA355521-3B84-6CE6-E50E-E03E1033F2AB}"/>
          </ac:spMkLst>
        </pc:spChg>
        <pc:graphicFrameChg chg="modGraphic">
          <ac:chgData name="Dustin Thiessen" userId="1ec77871-0eee-4811-8fb0-191e78246d64" providerId="ADAL" clId="{A03B68DB-7F2C-4F72-B340-2E06BD07A5C9}" dt="2024-04-15T21:49:43.132" v="2020" actId="207"/>
          <ac:graphicFrameMkLst>
            <pc:docMk/>
            <pc:sldMk cId="1537203435" sldId="371"/>
            <ac:graphicFrameMk id="6" creationId="{029658A4-3892-B3B6-6DF0-F99EF907A6FB}"/>
          </ac:graphicFrameMkLst>
        </pc:graphicFrameChg>
      </pc:sldChg>
      <pc:sldChg chg="modSp add mod modClrScheme chgLayout">
        <pc:chgData name="Dustin Thiessen" userId="1ec77871-0eee-4811-8fb0-191e78246d64" providerId="ADAL" clId="{A03B68DB-7F2C-4F72-B340-2E06BD07A5C9}" dt="2024-04-15T21:48:26.789" v="2007" actId="700"/>
        <pc:sldMkLst>
          <pc:docMk/>
          <pc:sldMk cId="2119646801" sldId="372"/>
        </pc:sldMkLst>
        <pc:spChg chg="mod ord">
          <ac:chgData name="Dustin Thiessen" userId="1ec77871-0eee-4811-8fb0-191e78246d64" providerId="ADAL" clId="{A03B68DB-7F2C-4F72-B340-2E06BD07A5C9}" dt="2024-04-15T21:48:26.789" v="2007" actId="700"/>
          <ac:spMkLst>
            <pc:docMk/>
            <pc:sldMk cId="2119646801" sldId="372"/>
            <ac:spMk id="2" creationId="{67960D78-8048-9FDB-A320-40E971F9CD92}"/>
          </ac:spMkLst>
        </pc:spChg>
        <pc:spChg chg="mod ord">
          <ac:chgData name="Dustin Thiessen" userId="1ec77871-0eee-4811-8fb0-191e78246d64" providerId="ADAL" clId="{A03B68DB-7F2C-4F72-B340-2E06BD07A5C9}" dt="2024-04-15T21:48:26.789" v="2007" actId="700"/>
          <ac:spMkLst>
            <pc:docMk/>
            <pc:sldMk cId="2119646801" sldId="372"/>
            <ac:spMk id="7" creationId="{AA355521-3B84-6CE6-E50E-E03E1033F2AB}"/>
          </ac:spMkLst>
        </pc:spChg>
      </pc:sldChg>
      <pc:sldChg chg="modSp add mod modClrScheme chgLayout">
        <pc:chgData name="Dustin Thiessen" userId="1ec77871-0eee-4811-8fb0-191e78246d64" providerId="ADAL" clId="{A03B68DB-7F2C-4F72-B340-2E06BD07A5C9}" dt="2024-04-15T21:48:26.789" v="2007" actId="700"/>
        <pc:sldMkLst>
          <pc:docMk/>
          <pc:sldMk cId="2320094436" sldId="374"/>
        </pc:sldMkLst>
        <pc:spChg chg="mod ord">
          <ac:chgData name="Dustin Thiessen" userId="1ec77871-0eee-4811-8fb0-191e78246d64" providerId="ADAL" clId="{A03B68DB-7F2C-4F72-B340-2E06BD07A5C9}" dt="2024-04-15T21:48:26.789" v="2007" actId="700"/>
          <ac:spMkLst>
            <pc:docMk/>
            <pc:sldMk cId="2320094436" sldId="374"/>
            <ac:spMk id="2" creationId="{67960D78-8048-9FDB-A320-40E971F9CD92}"/>
          </ac:spMkLst>
        </pc:spChg>
        <pc:spChg chg="mod ord">
          <ac:chgData name="Dustin Thiessen" userId="1ec77871-0eee-4811-8fb0-191e78246d64" providerId="ADAL" clId="{A03B68DB-7F2C-4F72-B340-2E06BD07A5C9}" dt="2024-04-15T21:48:26.789" v="2007" actId="700"/>
          <ac:spMkLst>
            <pc:docMk/>
            <pc:sldMk cId="2320094436" sldId="374"/>
            <ac:spMk id="7" creationId="{AA355521-3B84-6CE6-E50E-E03E1033F2AB}"/>
          </ac:spMkLst>
        </pc:spChg>
      </pc:sldChg>
      <pc:sldChg chg="modSp add mod modClrScheme chgLayout">
        <pc:chgData name="Dustin Thiessen" userId="1ec77871-0eee-4811-8fb0-191e78246d64" providerId="ADAL" clId="{A03B68DB-7F2C-4F72-B340-2E06BD07A5C9}" dt="2024-04-15T21:49:36.382" v="2019" actId="207"/>
        <pc:sldMkLst>
          <pc:docMk/>
          <pc:sldMk cId="2049043367" sldId="375"/>
        </pc:sldMkLst>
        <pc:spChg chg="mod ord">
          <ac:chgData name="Dustin Thiessen" userId="1ec77871-0eee-4811-8fb0-191e78246d64" providerId="ADAL" clId="{A03B68DB-7F2C-4F72-B340-2E06BD07A5C9}" dt="2024-04-15T21:48:26.789" v="2007" actId="700"/>
          <ac:spMkLst>
            <pc:docMk/>
            <pc:sldMk cId="2049043367" sldId="375"/>
            <ac:spMk id="2" creationId="{67960D78-8048-9FDB-A320-40E971F9CD92}"/>
          </ac:spMkLst>
        </pc:spChg>
        <pc:spChg chg="mod ord">
          <ac:chgData name="Dustin Thiessen" userId="1ec77871-0eee-4811-8fb0-191e78246d64" providerId="ADAL" clId="{A03B68DB-7F2C-4F72-B340-2E06BD07A5C9}" dt="2024-04-15T21:48:26.789" v="2007" actId="700"/>
          <ac:spMkLst>
            <pc:docMk/>
            <pc:sldMk cId="2049043367" sldId="375"/>
            <ac:spMk id="7" creationId="{AA355521-3B84-6CE6-E50E-E03E1033F2AB}"/>
          </ac:spMkLst>
        </pc:spChg>
        <pc:graphicFrameChg chg="modGraphic">
          <ac:chgData name="Dustin Thiessen" userId="1ec77871-0eee-4811-8fb0-191e78246d64" providerId="ADAL" clId="{A03B68DB-7F2C-4F72-B340-2E06BD07A5C9}" dt="2024-04-15T21:49:36.382" v="2019" actId="207"/>
          <ac:graphicFrameMkLst>
            <pc:docMk/>
            <pc:sldMk cId="2049043367" sldId="375"/>
            <ac:graphicFrameMk id="13" creationId="{47A3E8A8-7651-57BE-25F8-6B33E5FA3DE7}"/>
          </ac:graphicFrameMkLst>
        </pc:graphicFrameChg>
      </pc:sldChg>
      <pc:sldChg chg="modSp add mod modClrScheme chgLayout">
        <pc:chgData name="Dustin Thiessen" userId="1ec77871-0eee-4811-8fb0-191e78246d64" providerId="ADAL" clId="{A03B68DB-7F2C-4F72-B340-2E06BD07A5C9}" dt="2024-04-15T21:48:26.789" v="2007" actId="700"/>
        <pc:sldMkLst>
          <pc:docMk/>
          <pc:sldMk cId="3023825789" sldId="376"/>
        </pc:sldMkLst>
        <pc:spChg chg="mod ord">
          <ac:chgData name="Dustin Thiessen" userId="1ec77871-0eee-4811-8fb0-191e78246d64" providerId="ADAL" clId="{A03B68DB-7F2C-4F72-B340-2E06BD07A5C9}" dt="2024-04-15T21:48:26.789" v="2007" actId="700"/>
          <ac:spMkLst>
            <pc:docMk/>
            <pc:sldMk cId="3023825789" sldId="376"/>
            <ac:spMk id="2" creationId="{67960D78-8048-9FDB-A320-40E971F9CD92}"/>
          </ac:spMkLst>
        </pc:spChg>
        <pc:spChg chg="mod ord">
          <ac:chgData name="Dustin Thiessen" userId="1ec77871-0eee-4811-8fb0-191e78246d64" providerId="ADAL" clId="{A03B68DB-7F2C-4F72-B340-2E06BD07A5C9}" dt="2024-04-15T21:48:26.789" v="2007" actId="700"/>
          <ac:spMkLst>
            <pc:docMk/>
            <pc:sldMk cId="3023825789" sldId="376"/>
            <ac:spMk id="7" creationId="{AA355521-3B84-6CE6-E50E-E03E1033F2AB}"/>
          </ac:spMkLst>
        </pc:spChg>
      </pc:sldChg>
      <pc:sldChg chg="modSp add mod modClrScheme chgLayout">
        <pc:chgData name="Dustin Thiessen" userId="1ec77871-0eee-4811-8fb0-191e78246d64" providerId="ADAL" clId="{A03B68DB-7F2C-4F72-B340-2E06BD07A5C9}" dt="2024-04-15T21:49:30.529" v="2018" actId="207"/>
        <pc:sldMkLst>
          <pc:docMk/>
          <pc:sldMk cId="3257465571" sldId="377"/>
        </pc:sldMkLst>
        <pc:spChg chg="mod ord">
          <ac:chgData name="Dustin Thiessen" userId="1ec77871-0eee-4811-8fb0-191e78246d64" providerId="ADAL" clId="{A03B68DB-7F2C-4F72-B340-2E06BD07A5C9}" dt="2024-04-15T21:48:26.789" v="2007" actId="700"/>
          <ac:spMkLst>
            <pc:docMk/>
            <pc:sldMk cId="3257465571" sldId="377"/>
            <ac:spMk id="2" creationId="{67960D78-8048-9FDB-A320-40E971F9CD92}"/>
          </ac:spMkLst>
        </pc:spChg>
        <pc:spChg chg="mod ord">
          <ac:chgData name="Dustin Thiessen" userId="1ec77871-0eee-4811-8fb0-191e78246d64" providerId="ADAL" clId="{A03B68DB-7F2C-4F72-B340-2E06BD07A5C9}" dt="2024-04-15T21:48:26.789" v="2007" actId="700"/>
          <ac:spMkLst>
            <pc:docMk/>
            <pc:sldMk cId="3257465571" sldId="377"/>
            <ac:spMk id="7" creationId="{AA355521-3B84-6CE6-E50E-E03E1033F2AB}"/>
          </ac:spMkLst>
        </pc:spChg>
        <pc:graphicFrameChg chg="modGraphic">
          <ac:chgData name="Dustin Thiessen" userId="1ec77871-0eee-4811-8fb0-191e78246d64" providerId="ADAL" clId="{A03B68DB-7F2C-4F72-B340-2E06BD07A5C9}" dt="2024-04-15T21:49:27.304" v="2017" actId="207"/>
          <ac:graphicFrameMkLst>
            <pc:docMk/>
            <pc:sldMk cId="3257465571" sldId="377"/>
            <ac:graphicFrameMk id="6" creationId="{32F3C359-349E-37D0-D4D3-E9D4290D8AB1}"/>
          </ac:graphicFrameMkLst>
        </pc:graphicFrameChg>
        <pc:graphicFrameChg chg="modGraphic">
          <ac:chgData name="Dustin Thiessen" userId="1ec77871-0eee-4811-8fb0-191e78246d64" providerId="ADAL" clId="{A03B68DB-7F2C-4F72-B340-2E06BD07A5C9}" dt="2024-04-15T21:49:30.529" v="2018" actId="207"/>
          <ac:graphicFrameMkLst>
            <pc:docMk/>
            <pc:sldMk cId="3257465571" sldId="377"/>
            <ac:graphicFrameMk id="8" creationId="{C639EDCE-AB74-0CA8-F4C6-7EEF4091A6D8}"/>
          </ac:graphicFrameMkLst>
        </pc:graphicFrameChg>
      </pc:sldChg>
      <pc:sldChg chg="addSp delSp modSp add mod modClrScheme chgLayout">
        <pc:chgData name="Dustin Thiessen" userId="1ec77871-0eee-4811-8fb0-191e78246d64" providerId="ADAL" clId="{A03B68DB-7F2C-4F72-B340-2E06BD07A5C9}" dt="2024-04-15T21:48:31.665" v="2009" actId="700"/>
        <pc:sldMkLst>
          <pc:docMk/>
          <pc:sldMk cId="3667293323" sldId="378"/>
        </pc:sldMkLst>
        <pc:spChg chg="mod ord">
          <ac:chgData name="Dustin Thiessen" userId="1ec77871-0eee-4811-8fb0-191e78246d64" providerId="ADAL" clId="{A03B68DB-7F2C-4F72-B340-2E06BD07A5C9}" dt="2024-04-15T21:48:31.665" v="2009" actId="700"/>
          <ac:spMkLst>
            <pc:docMk/>
            <pc:sldMk cId="3667293323" sldId="378"/>
            <ac:spMk id="2" creationId="{DAB82B9E-7FDB-A412-1842-0529E6444920}"/>
          </ac:spMkLst>
        </pc:spChg>
        <pc:spChg chg="del mod ord">
          <ac:chgData name="Dustin Thiessen" userId="1ec77871-0eee-4811-8fb0-191e78246d64" providerId="ADAL" clId="{A03B68DB-7F2C-4F72-B340-2E06BD07A5C9}" dt="2024-04-15T21:48:31.665" v="2009" actId="700"/>
          <ac:spMkLst>
            <pc:docMk/>
            <pc:sldMk cId="3667293323" sldId="378"/>
            <ac:spMk id="3" creationId="{7BD3EB4C-F58E-F6B4-5011-8A63CC9F1CA8}"/>
          </ac:spMkLst>
        </pc:spChg>
        <pc:spChg chg="mod ord">
          <ac:chgData name="Dustin Thiessen" userId="1ec77871-0eee-4811-8fb0-191e78246d64" providerId="ADAL" clId="{A03B68DB-7F2C-4F72-B340-2E06BD07A5C9}" dt="2024-04-15T21:48:31.665" v="2009" actId="700"/>
          <ac:spMkLst>
            <pc:docMk/>
            <pc:sldMk cId="3667293323" sldId="378"/>
            <ac:spMk id="4" creationId="{5DE22721-DD57-B8BC-EC2F-1ECDFB6EC58B}"/>
          </ac:spMkLst>
        </pc:spChg>
        <pc:spChg chg="add mod ord">
          <ac:chgData name="Dustin Thiessen" userId="1ec77871-0eee-4811-8fb0-191e78246d64" providerId="ADAL" clId="{A03B68DB-7F2C-4F72-B340-2E06BD07A5C9}" dt="2024-04-15T21:48:31.665" v="2009" actId="700"/>
          <ac:spMkLst>
            <pc:docMk/>
            <pc:sldMk cId="3667293323" sldId="378"/>
            <ac:spMk id="5" creationId="{6943621C-4941-FB8E-C336-59A41849AB54}"/>
          </ac:spMkLst>
        </pc:spChg>
      </pc:sldChg>
      <pc:sldChg chg="modSp add mod modClrScheme chgLayout">
        <pc:chgData name="Dustin Thiessen" userId="1ec77871-0eee-4811-8fb0-191e78246d64" providerId="ADAL" clId="{A03B68DB-7F2C-4F72-B340-2E06BD07A5C9}" dt="2024-04-15T21:48:41.031" v="2010" actId="700"/>
        <pc:sldMkLst>
          <pc:docMk/>
          <pc:sldMk cId="4215251391" sldId="379"/>
        </pc:sldMkLst>
        <pc:spChg chg="mod ord">
          <ac:chgData name="Dustin Thiessen" userId="1ec77871-0eee-4811-8fb0-191e78246d64" providerId="ADAL" clId="{A03B68DB-7F2C-4F72-B340-2E06BD07A5C9}" dt="2024-04-15T21:48:41.031" v="2010" actId="700"/>
          <ac:spMkLst>
            <pc:docMk/>
            <pc:sldMk cId="4215251391" sldId="379"/>
            <ac:spMk id="2" creationId="{67960D78-8048-9FDB-A320-40E971F9CD92}"/>
          </ac:spMkLst>
        </pc:spChg>
        <pc:spChg chg="mod ord">
          <ac:chgData name="Dustin Thiessen" userId="1ec77871-0eee-4811-8fb0-191e78246d64" providerId="ADAL" clId="{A03B68DB-7F2C-4F72-B340-2E06BD07A5C9}" dt="2024-04-15T21:48:41.031" v="2010" actId="700"/>
          <ac:spMkLst>
            <pc:docMk/>
            <pc:sldMk cId="4215251391" sldId="379"/>
            <ac:spMk id="7" creationId="{AA355521-3B84-6CE6-E50E-E03E1033F2AB}"/>
          </ac:spMkLst>
        </pc:spChg>
      </pc:sldChg>
      <pc:sldChg chg="modSp add mod modClrScheme chgLayout">
        <pc:chgData name="Dustin Thiessen" userId="1ec77871-0eee-4811-8fb0-191e78246d64" providerId="ADAL" clId="{A03B68DB-7F2C-4F72-B340-2E06BD07A5C9}" dt="2024-04-15T21:49:21.957" v="2016" actId="207"/>
        <pc:sldMkLst>
          <pc:docMk/>
          <pc:sldMk cId="1323697807" sldId="380"/>
        </pc:sldMkLst>
        <pc:spChg chg="mod ord">
          <ac:chgData name="Dustin Thiessen" userId="1ec77871-0eee-4811-8fb0-191e78246d64" providerId="ADAL" clId="{A03B68DB-7F2C-4F72-B340-2E06BD07A5C9}" dt="2024-04-15T21:48:41.031" v="2010" actId="700"/>
          <ac:spMkLst>
            <pc:docMk/>
            <pc:sldMk cId="1323697807" sldId="380"/>
            <ac:spMk id="2" creationId="{67960D78-8048-9FDB-A320-40E971F9CD92}"/>
          </ac:spMkLst>
        </pc:spChg>
        <pc:spChg chg="mod ord">
          <ac:chgData name="Dustin Thiessen" userId="1ec77871-0eee-4811-8fb0-191e78246d64" providerId="ADAL" clId="{A03B68DB-7F2C-4F72-B340-2E06BD07A5C9}" dt="2024-04-15T21:48:41.031" v="2010" actId="700"/>
          <ac:spMkLst>
            <pc:docMk/>
            <pc:sldMk cId="1323697807" sldId="380"/>
            <ac:spMk id="7" creationId="{AA355521-3B84-6CE6-E50E-E03E1033F2AB}"/>
          </ac:spMkLst>
        </pc:spChg>
        <pc:graphicFrameChg chg="modGraphic">
          <ac:chgData name="Dustin Thiessen" userId="1ec77871-0eee-4811-8fb0-191e78246d64" providerId="ADAL" clId="{A03B68DB-7F2C-4F72-B340-2E06BD07A5C9}" dt="2024-04-15T21:49:21.957" v="2016" actId="207"/>
          <ac:graphicFrameMkLst>
            <pc:docMk/>
            <pc:sldMk cId="1323697807" sldId="380"/>
            <ac:graphicFrameMk id="4" creationId="{04D74296-FBB6-DFF4-D061-552DD0416B12}"/>
          </ac:graphicFrameMkLst>
        </pc:graphicFrameChg>
      </pc:sldChg>
      <pc:sldChg chg="modSp add mod modClrScheme chgLayout">
        <pc:chgData name="Dustin Thiessen" userId="1ec77871-0eee-4811-8fb0-191e78246d64" providerId="ADAL" clId="{A03B68DB-7F2C-4F72-B340-2E06BD07A5C9}" dt="2024-04-15T21:49:17.532" v="2015" actId="207"/>
        <pc:sldMkLst>
          <pc:docMk/>
          <pc:sldMk cId="3096158215" sldId="381"/>
        </pc:sldMkLst>
        <pc:spChg chg="mod ord">
          <ac:chgData name="Dustin Thiessen" userId="1ec77871-0eee-4811-8fb0-191e78246d64" providerId="ADAL" clId="{A03B68DB-7F2C-4F72-B340-2E06BD07A5C9}" dt="2024-04-15T21:48:41.031" v="2010" actId="700"/>
          <ac:spMkLst>
            <pc:docMk/>
            <pc:sldMk cId="3096158215" sldId="381"/>
            <ac:spMk id="2" creationId="{67960D78-8048-9FDB-A320-40E971F9CD92}"/>
          </ac:spMkLst>
        </pc:spChg>
        <pc:spChg chg="mod ord">
          <ac:chgData name="Dustin Thiessen" userId="1ec77871-0eee-4811-8fb0-191e78246d64" providerId="ADAL" clId="{A03B68DB-7F2C-4F72-B340-2E06BD07A5C9}" dt="2024-04-15T21:48:41.031" v="2010" actId="700"/>
          <ac:spMkLst>
            <pc:docMk/>
            <pc:sldMk cId="3096158215" sldId="381"/>
            <ac:spMk id="7" creationId="{AA355521-3B84-6CE6-E50E-E03E1033F2AB}"/>
          </ac:spMkLst>
        </pc:spChg>
        <pc:graphicFrameChg chg="modGraphic">
          <ac:chgData name="Dustin Thiessen" userId="1ec77871-0eee-4811-8fb0-191e78246d64" providerId="ADAL" clId="{A03B68DB-7F2C-4F72-B340-2E06BD07A5C9}" dt="2024-04-15T21:49:17.532" v="2015" actId="207"/>
          <ac:graphicFrameMkLst>
            <pc:docMk/>
            <pc:sldMk cId="3096158215" sldId="381"/>
            <ac:graphicFrameMk id="4" creationId="{CB43C9EA-075E-3EA6-C309-716A380D466D}"/>
          </ac:graphicFrameMkLst>
        </pc:graphicFrameChg>
      </pc:sldChg>
      <pc:sldChg chg="modSp add mod modClrScheme chgLayout">
        <pc:chgData name="Dustin Thiessen" userId="1ec77871-0eee-4811-8fb0-191e78246d64" providerId="ADAL" clId="{A03B68DB-7F2C-4F72-B340-2E06BD07A5C9}" dt="2024-04-15T21:49:13.362" v="2014" actId="207"/>
        <pc:sldMkLst>
          <pc:docMk/>
          <pc:sldMk cId="2336877246" sldId="382"/>
        </pc:sldMkLst>
        <pc:spChg chg="mod ord">
          <ac:chgData name="Dustin Thiessen" userId="1ec77871-0eee-4811-8fb0-191e78246d64" providerId="ADAL" clId="{A03B68DB-7F2C-4F72-B340-2E06BD07A5C9}" dt="2024-04-15T21:48:41.031" v="2010" actId="700"/>
          <ac:spMkLst>
            <pc:docMk/>
            <pc:sldMk cId="2336877246" sldId="382"/>
            <ac:spMk id="2" creationId="{67960D78-8048-9FDB-A320-40E971F9CD92}"/>
          </ac:spMkLst>
        </pc:spChg>
        <pc:spChg chg="mod ord">
          <ac:chgData name="Dustin Thiessen" userId="1ec77871-0eee-4811-8fb0-191e78246d64" providerId="ADAL" clId="{A03B68DB-7F2C-4F72-B340-2E06BD07A5C9}" dt="2024-04-15T21:48:41.031" v="2010" actId="700"/>
          <ac:spMkLst>
            <pc:docMk/>
            <pc:sldMk cId="2336877246" sldId="382"/>
            <ac:spMk id="7" creationId="{AA355521-3B84-6CE6-E50E-E03E1033F2AB}"/>
          </ac:spMkLst>
        </pc:spChg>
        <pc:graphicFrameChg chg="modGraphic">
          <ac:chgData name="Dustin Thiessen" userId="1ec77871-0eee-4811-8fb0-191e78246d64" providerId="ADAL" clId="{A03B68DB-7F2C-4F72-B340-2E06BD07A5C9}" dt="2024-04-15T21:49:13.362" v="2014" actId="207"/>
          <ac:graphicFrameMkLst>
            <pc:docMk/>
            <pc:sldMk cId="2336877246" sldId="382"/>
            <ac:graphicFrameMk id="10" creationId="{B76D23B4-4116-75B4-08A7-E57B474F52EE}"/>
          </ac:graphicFrameMkLst>
        </pc:graphicFrameChg>
      </pc:sldChg>
      <pc:sldChg chg="addSp delSp modSp add mod modClrScheme chgLayout">
        <pc:chgData name="Dustin Thiessen" userId="1ec77871-0eee-4811-8fb0-191e78246d64" providerId="ADAL" clId="{A03B68DB-7F2C-4F72-B340-2E06BD07A5C9}" dt="2024-04-15T21:48:47.915" v="2011" actId="700"/>
        <pc:sldMkLst>
          <pc:docMk/>
          <pc:sldMk cId="952517659" sldId="383"/>
        </pc:sldMkLst>
        <pc:spChg chg="mod ord">
          <ac:chgData name="Dustin Thiessen" userId="1ec77871-0eee-4811-8fb0-191e78246d64" providerId="ADAL" clId="{A03B68DB-7F2C-4F72-B340-2E06BD07A5C9}" dt="2024-04-15T21:48:47.915" v="2011" actId="700"/>
          <ac:spMkLst>
            <pc:docMk/>
            <pc:sldMk cId="952517659" sldId="383"/>
            <ac:spMk id="2" creationId="{DAB82B9E-7FDB-A412-1842-0529E6444920}"/>
          </ac:spMkLst>
        </pc:spChg>
        <pc:spChg chg="del mod ord">
          <ac:chgData name="Dustin Thiessen" userId="1ec77871-0eee-4811-8fb0-191e78246d64" providerId="ADAL" clId="{A03B68DB-7F2C-4F72-B340-2E06BD07A5C9}" dt="2024-04-15T21:48:47.915" v="2011" actId="700"/>
          <ac:spMkLst>
            <pc:docMk/>
            <pc:sldMk cId="952517659" sldId="383"/>
            <ac:spMk id="3" creationId="{7BD3EB4C-F58E-F6B4-5011-8A63CC9F1CA8}"/>
          </ac:spMkLst>
        </pc:spChg>
        <pc:spChg chg="mod ord">
          <ac:chgData name="Dustin Thiessen" userId="1ec77871-0eee-4811-8fb0-191e78246d64" providerId="ADAL" clId="{A03B68DB-7F2C-4F72-B340-2E06BD07A5C9}" dt="2024-04-15T21:48:47.915" v="2011" actId="700"/>
          <ac:spMkLst>
            <pc:docMk/>
            <pc:sldMk cId="952517659" sldId="383"/>
            <ac:spMk id="4" creationId="{5DE22721-DD57-B8BC-EC2F-1ECDFB6EC58B}"/>
          </ac:spMkLst>
        </pc:spChg>
        <pc:spChg chg="add mod ord">
          <ac:chgData name="Dustin Thiessen" userId="1ec77871-0eee-4811-8fb0-191e78246d64" providerId="ADAL" clId="{A03B68DB-7F2C-4F72-B340-2E06BD07A5C9}" dt="2024-04-15T21:48:47.915" v="2011" actId="700"/>
          <ac:spMkLst>
            <pc:docMk/>
            <pc:sldMk cId="952517659" sldId="383"/>
            <ac:spMk id="5" creationId="{E179B8D9-0FE4-E72B-A6B8-C8DD0D5DE6F4}"/>
          </ac:spMkLst>
        </pc:spChg>
      </pc:sldChg>
      <pc:sldChg chg="modSp add mod modClrScheme chgLayout">
        <pc:chgData name="Dustin Thiessen" userId="1ec77871-0eee-4811-8fb0-191e78246d64" providerId="ADAL" clId="{A03B68DB-7F2C-4F72-B340-2E06BD07A5C9}" dt="2024-04-15T21:49:07.660" v="2013" actId="207"/>
        <pc:sldMkLst>
          <pc:docMk/>
          <pc:sldMk cId="4191485871" sldId="384"/>
        </pc:sldMkLst>
        <pc:spChg chg="mod ord">
          <ac:chgData name="Dustin Thiessen" userId="1ec77871-0eee-4811-8fb0-191e78246d64" providerId="ADAL" clId="{A03B68DB-7F2C-4F72-B340-2E06BD07A5C9}" dt="2024-04-15T21:48:53.449" v="2012" actId="700"/>
          <ac:spMkLst>
            <pc:docMk/>
            <pc:sldMk cId="4191485871" sldId="384"/>
            <ac:spMk id="2" creationId="{67960D78-8048-9FDB-A320-40E971F9CD92}"/>
          </ac:spMkLst>
        </pc:spChg>
        <pc:spChg chg="mod ord">
          <ac:chgData name="Dustin Thiessen" userId="1ec77871-0eee-4811-8fb0-191e78246d64" providerId="ADAL" clId="{A03B68DB-7F2C-4F72-B340-2E06BD07A5C9}" dt="2024-04-15T21:48:53.449" v="2012" actId="700"/>
          <ac:spMkLst>
            <pc:docMk/>
            <pc:sldMk cId="4191485871" sldId="384"/>
            <ac:spMk id="7" creationId="{AA355521-3B84-6CE6-E50E-E03E1033F2AB}"/>
          </ac:spMkLst>
        </pc:spChg>
        <pc:graphicFrameChg chg="modGraphic">
          <ac:chgData name="Dustin Thiessen" userId="1ec77871-0eee-4811-8fb0-191e78246d64" providerId="ADAL" clId="{A03B68DB-7F2C-4F72-B340-2E06BD07A5C9}" dt="2024-04-15T21:49:07.660" v="2013" actId="207"/>
          <ac:graphicFrameMkLst>
            <pc:docMk/>
            <pc:sldMk cId="4191485871" sldId="384"/>
            <ac:graphicFrameMk id="3" creationId="{318B5DF3-8C0A-00FC-89AA-EE82A796BAEC}"/>
          </ac:graphicFrameMkLst>
        </pc:graphicFrameChg>
      </pc:sldChg>
      <pc:sldChg chg="addSp delSp modSp new mod ord modClrScheme chgLayout">
        <pc:chgData name="Dustin Thiessen" userId="1ec77871-0eee-4811-8fb0-191e78246d64" providerId="ADAL" clId="{A03B68DB-7F2C-4F72-B340-2E06BD07A5C9}" dt="2024-04-15T21:19:20.224" v="1757" actId="20577"/>
        <pc:sldMkLst>
          <pc:docMk/>
          <pc:sldMk cId="2822518734" sldId="2142533692"/>
        </pc:sldMkLst>
        <pc:spChg chg="add mod ord">
          <ac:chgData name="Dustin Thiessen" userId="1ec77871-0eee-4811-8fb0-191e78246d64" providerId="ADAL" clId="{A03B68DB-7F2C-4F72-B340-2E06BD07A5C9}" dt="2024-04-15T17:40:29.865" v="672" actId="20577"/>
          <ac:spMkLst>
            <pc:docMk/>
            <pc:sldMk cId="2822518734" sldId="2142533692"/>
            <ac:spMk id="2" creationId="{ECBF630F-9010-7CF2-D23E-981AA0F753E0}"/>
          </ac:spMkLst>
        </pc:spChg>
        <pc:spChg chg="add del mod ord">
          <ac:chgData name="Dustin Thiessen" userId="1ec77871-0eee-4811-8fb0-191e78246d64" providerId="ADAL" clId="{A03B68DB-7F2C-4F72-B340-2E06BD07A5C9}" dt="2024-04-15T17:01:55.155" v="60" actId="700"/>
          <ac:spMkLst>
            <pc:docMk/>
            <pc:sldMk cId="2822518734" sldId="2142533692"/>
            <ac:spMk id="3" creationId="{31BC2761-A826-5434-2415-6FA034A7B214}"/>
          </ac:spMkLst>
        </pc:spChg>
        <pc:spChg chg="add mod ord">
          <ac:chgData name="Dustin Thiessen" userId="1ec77871-0eee-4811-8fb0-191e78246d64" providerId="ADAL" clId="{A03B68DB-7F2C-4F72-B340-2E06BD07A5C9}" dt="2024-04-15T21:19:20.224" v="1757" actId="20577"/>
          <ac:spMkLst>
            <pc:docMk/>
            <pc:sldMk cId="2822518734" sldId="2142533692"/>
            <ac:spMk id="4" creationId="{ED0C1AB9-729D-3293-3F83-87B801C7964A}"/>
          </ac:spMkLst>
        </pc:spChg>
      </pc:sldChg>
      <pc:sldChg chg="addSp modSp new mod modClrScheme chgLayout">
        <pc:chgData name="Dustin Thiessen" userId="1ec77871-0eee-4811-8fb0-191e78246d64" providerId="ADAL" clId="{A03B68DB-7F2C-4F72-B340-2E06BD07A5C9}" dt="2024-04-15T17:16:22.258" v="346" actId="20577"/>
        <pc:sldMkLst>
          <pc:docMk/>
          <pc:sldMk cId="453878649" sldId="2142533693"/>
        </pc:sldMkLst>
        <pc:spChg chg="add mod">
          <ac:chgData name="Dustin Thiessen" userId="1ec77871-0eee-4811-8fb0-191e78246d64" providerId="ADAL" clId="{A03B68DB-7F2C-4F72-B340-2E06BD07A5C9}" dt="2024-04-15T17:16:22.258" v="346" actId="20577"/>
          <ac:spMkLst>
            <pc:docMk/>
            <pc:sldMk cId="453878649" sldId="2142533693"/>
            <ac:spMk id="2" creationId="{E1C0CD38-BA8F-E237-E184-1238CB176264}"/>
          </ac:spMkLst>
        </pc:spChg>
        <pc:spChg chg="add mod">
          <ac:chgData name="Dustin Thiessen" userId="1ec77871-0eee-4811-8fb0-191e78246d64" providerId="ADAL" clId="{A03B68DB-7F2C-4F72-B340-2E06BD07A5C9}" dt="2024-04-15T17:16:15.687" v="334" actId="700"/>
          <ac:spMkLst>
            <pc:docMk/>
            <pc:sldMk cId="453878649" sldId="2142533693"/>
            <ac:spMk id="3" creationId="{9D54594F-313B-CD97-D32C-F6032F083CE8}"/>
          </ac:spMkLst>
        </pc:spChg>
      </pc:sldChg>
      <pc:sldChg chg="addSp modSp new mod modClrScheme chgLayout">
        <pc:chgData name="Dustin Thiessen" userId="1ec77871-0eee-4811-8fb0-191e78246d64" providerId="ADAL" clId="{A03B68DB-7F2C-4F72-B340-2E06BD07A5C9}" dt="2024-04-15T17:22:01.644" v="502" actId="20577"/>
        <pc:sldMkLst>
          <pc:docMk/>
          <pc:sldMk cId="4042314594" sldId="2142533694"/>
        </pc:sldMkLst>
        <pc:spChg chg="add mod">
          <ac:chgData name="Dustin Thiessen" userId="1ec77871-0eee-4811-8fb0-191e78246d64" providerId="ADAL" clId="{A03B68DB-7F2C-4F72-B340-2E06BD07A5C9}" dt="2024-04-15T17:22:01.644" v="502" actId="20577"/>
          <ac:spMkLst>
            <pc:docMk/>
            <pc:sldMk cId="4042314594" sldId="2142533694"/>
            <ac:spMk id="2" creationId="{BCE3EC5F-D510-5614-AA6A-77CDFFD28282}"/>
          </ac:spMkLst>
        </pc:spChg>
        <pc:spChg chg="add mod">
          <ac:chgData name="Dustin Thiessen" userId="1ec77871-0eee-4811-8fb0-191e78246d64" providerId="ADAL" clId="{A03B68DB-7F2C-4F72-B340-2E06BD07A5C9}" dt="2024-04-15T17:21:36.857" v="481" actId="700"/>
          <ac:spMkLst>
            <pc:docMk/>
            <pc:sldMk cId="4042314594" sldId="2142533694"/>
            <ac:spMk id="3" creationId="{A62EE9B4-EE99-A95D-E754-9CEC3001CABC}"/>
          </ac:spMkLst>
        </pc:spChg>
      </pc:sldChg>
      <pc:sldChg chg="addSp modSp new mod modClrScheme chgLayout">
        <pc:chgData name="Dustin Thiessen" userId="1ec77871-0eee-4811-8fb0-191e78246d64" providerId="ADAL" clId="{A03B68DB-7F2C-4F72-B340-2E06BD07A5C9}" dt="2024-04-15T17:17:06.223" v="412" actId="313"/>
        <pc:sldMkLst>
          <pc:docMk/>
          <pc:sldMk cId="888357659" sldId="2142533695"/>
        </pc:sldMkLst>
        <pc:spChg chg="add mod">
          <ac:chgData name="Dustin Thiessen" userId="1ec77871-0eee-4811-8fb0-191e78246d64" providerId="ADAL" clId="{A03B68DB-7F2C-4F72-B340-2E06BD07A5C9}" dt="2024-04-15T17:17:06.223" v="412" actId="313"/>
          <ac:spMkLst>
            <pc:docMk/>
            <pc:sldMk cId="888357659" sldId="2142533695"/>
            <ac:spMk id="2" creationId="{DC5E273A-92F9-6A7B-2AE2-87C9AF8CD443}"/>
          </ac:spMkLst>
        </pc:spChg>
        <pc:spChg chg="add mod">
          <ac:chgData name="Dustin Thiessen" userId="1ec77871-0eee-4811-8fb0-191e78246d64" providerId="ADAL" clId="{A03B68DB-7F2C-4F72-B340-2E06BD07A5C9}" dt="2024-04-15T17:16:51.138" v="377" actId="700"/>
          <ac:spMkLst>
            <pc:docMk/>
            <pc:sldMk cId="888357659" sldId="2142533695"/>
            <ac:spMk id="3" creationId="{21AD0EBB-F40B-6ECF-CDE8-8D4BD5C231F6}"/>
          </ac:spMkLst>
        </pc:spChg>
      </pc:sldChg>
      <pc:sldChg chg="addSp modSp new mod modClrScheme chgLayout">
        <pc:chgData name="Dustin Thiessen" userId="1ec77871-0eee-4811-8fb0-191e78246d64" providerId="ADAL" clId="{A03B68DB-7F2C-4F72-B340-2E06BD07A5C9}" dt="2024-04-15T17:16:44.324" v="376" actId="20577"/>
        <pc:sldMkLst>
          <pc:docMk/>
          <pc:sldMk cId="1958614556" sldId="2142533696"/>
        </pc:sldMkLst>
        <pc:spChg chg="add mod">
          <ac:chgData name="Dustin Thiessen" userId="1ec77871-0eee-4811-8fb0-191e78246d64" providerId="ADAL" clId="{A03B68DB-7F2C-4F72-B340-2E06BD07A5C9}" dt="2024-04-15T17:16:44.324" v="376" actId="20577"/>
          <ac:spMkLst>
            <pc:docMk/>
            <pc:sldMk cId="1958614556" sldId="2142533696"/>
            <ac:spMk id="2" creationId="{EFEEE1BB-3EC9-D1E2-D978-C1311FBE82C6}"/>
          </ac:spMkLst>
        </pc:spChg>
        <pc:spChg chg="add mod">
          <ac:chgData name="Dustin Thiessen" userId="1ec77871-0eee-4811-8fb0-191e78246d64" providerId="ADAL" clId="{A03B68DB-7F2C-4F72-B340-2E06BD07A5C9}" dt="2024-04-15T17:16:35.661" v="347" actId="700"/>
          <ac:spMkLst>
            <pc:docMk/>
            <pc:sldMk cId="1958614556" sldId="2142533696"/>
            <ac:spMk id="3" creationId="{05626B74-42B6-0D95-3F4B-78359B135B2B}"/>
          </ac:spMkLst>
        </pc:spChg>
      </pc:sldChg>
      <pc:sldChg chg="addSp delSp modSp new mod modClrScheme chgLayout">
        <pc:chgData name="Dustin Thiessen" userId="1ec77871-0eee-4811-8fb0-191e78246d64" providerId="ADAL" clId="{A03B68DB-7F2C-4F72-B340-2E06BD07A5C9}" dt="2024-04-15T17:06:46.425" v="94" actId="20577"/>
        <pc:sldMkLst>
          <pc:docMk/>
          <pc:sldMk cId="1279030199" sldId="2142533697"/>
        </pc:sldMkLst>
        <pc:spChg chg="del mod ord">
          <ac:chgData name="Dustin Thiessen" userId="1ec77871-0eee-4811-8fb0-191e78246d64" providerId="ADAL" clId="{A03B68DB-7F2C-4F72-B340-2E06BD07A5C9}" dt="2024-04-15T17:06:37.112" v="66" actId="700"/>
          <ac:spMkLst>
            <pc:docMk/>
            <pc:sldMk cId="1279030199" sldId="2142533697"/>
            <ac:spMk id="2" creationId="{8A92606F-B607-7C3C-83CA-262019AC5EF4}"/>
          </ac:spMkLst>
        </pc:spChg>
        <pc:spChg chg="del mod ord">
          <ac:chgData name="Dustin Thiessen" userId="1ec77871-0eee-4811-8fb0-191e78246d64" providerId="ADAL" clId="{A03B68DB-7F2C-4F72-B340-2E06BD07A5C9}" dt="2024-04-15T17:06:37.112" v="66" actId="700"/>
          <ac:spMkLst>
            <pc:docMk/>
            <pc:sldMk cId="1279030199" sldId="2142533697"/>
            <ac:spMk id="3" creationId="{DB4DA99A-20A5-4FC5-67CE-BB4135E62A62}"/>
          </ac:spMkLst>
        </pc:spChg>
        <pc:spChg chg="mod ord">
          <ac:chgData name="Dustin Thiessen" userId="1ec77871-0eee-4811-8fb0-191e78246d64" providerId="ADAL" clId="{A03B68DB-7F2C-4F72-B340-2E06BD07A5C9}" dt="2024-04-15T17:06:37.112" v="66" actId="700"/>
          <ac:spMkLst>
            <pc:docMk/>
            <pc:sldMk cId="1279030199" sldId="2142533697"/>
            <ac:spMk id="4" creationId="{4ABBBFEA-A6C1-2927-9515-E3089880CEFA}"/>
          </ac:spMkLst>
        </pc:spChg>
        <pc:spChg chg="add mod ord">
          <ac:chgData name="Dustin Thiessen" userId="1ec77871-0eee-4811-8fb0-191e78246d64" providerId="ADAL" clId="{A03B68DB-7F2C-4F72-B340-2E06BD07A5C9}" dt="2024-04-15T17:06:46.425" v="94" actId="20577"/>
          <ac:spMkLst>
            <pc:docMk/>
            <pc:sldMk cId="1279030199" sldId="2142533697"/>
            <ac:spMk id="5" creationId="{24748B91-B290-4E5C-FF6E-5DE6D8D24B58}"/>
          </ac:spMkLst>
        </pc:spChg>
        <pc:spChg chg="add mod ord">
          <ac:chgData name="Dustin Thiessen" userId="1ec77871-0eee-4811-8fb0-191e78246d64" providerId="ADAL" clId="{A03B68DB-7F2C-4F72-B340-2E06BD07A5C9}" dt="2024-04-15T17:06:37.112" v="66" actId="700"/>
          <ac:spMkLst>
            <pc:docMk/>
            <pc:sldMk cId="1279030199" sldId="2142533697"/>
            <ac:spMk id="6" creationId="{0222949D-3808-3784-0C22-2707168E78D7}"/>
          </ac:spMkLst>
        </pc:spChg>
      </pc:sldChg>
      <pc:sldChg chg="addSp delSp modSp new mod modClrScheme chgLayout">
        <pc:chgData name="Dustin Thiessen" userId="1ec77871-0eee-4811-8fb0-191e78246d64" providerId="ADAL" clId="{A03B68DB-7F2C-4F72-B340-2E06BD07A5C9}" dt="2024-04-15T17:08:52.961" v="286" actId="20577"/>
        <pc:sldMkLst>
          <pc:docMk/>
          <pc:sldMk cId="1635994599" sldId="2142533698"/>
        </pc:sldMkLst>
        <pc:spChg chg="del mod ord">
          <ac:chgData name="Dustin Thiessen" userId="1ec77871-0eee-4811-8fb0-191e78246d64" providerId="ADAL" clId="{A03B68DB-7F2C-4F72-B340-2E06BD07A5C9}" dt="2024-04-15T17:07:08.989" v="96" actId="700"/>
          <ac:spMkLst>
            <pc:docMk/>
            <pc:sldMk cId="1635994599" sldId="2142533698"/>
            <ac:spMk id="2" creationId="{23B33637-5402-6DC1-789C-DD978AB03379}"/>
          </ac:spMkLst>
        </pc:spChg>
        <pc:spChg chg="del mod ord">
          <ac:chgData name="Dustin Thiessen" userId="1ec77871-0eee-4811-8fb0-191e78246d64" providerId="ADAL" clId="{A03B68DB-7F2C-4F72-B340-2E06BD07A5C9}" dt="2024-04-15T17:07:08.989" v="96" actId="700"/>
          <ac:spMkLst>
            <pc:docMk/>
            <pc:sldMk cId="1635994599" sldId="2142533698"/>
            <ac:spMk id="3" creationId="{2579F03F-84B5-EEF2-112B-6453B2BAB82B}"/>
          </ac:spMkLst>
        </pc:spChg>
        <pc:spChg chg="mod ord">
          <ac:chgData name="Dustin Thiessen" userId="1ec77871-0eee-4811-8fb0-191e78246d64" providerId="ADAL" clId="{A03B68DB-7F2C-4F72-B340-2E06BD07A5C9}" dt="2024-04-15T17:07:08.989" v="96" actId="700"/>
          <ac:spMkLst>
            <pc:docMk/>
            <pc:sldMk cId="1635994599" sldId="2142533698"/>
            <ac:spMk id="4" creationId="{B1FB015F-479B-F92C-28AC-9FE8A340026A}"/>
          </ac:spMkLst>
        </pc:spChg>
        <pc:spChg chg="add mod ord">
          <ac:chgData name="Dustin Thiessen" userId="1ec77871-0eee-4811-8fb0-191e78246d64" providerId="ADAL" clId="{A03B68DB-7F2C-4F72-B340-2E06BD07A5C9}" dt="2024-04-15T17:07:47.935" v="169" actId="20577"/>
          <ac:spMkLst>
            <pc:docMk/>
            <pc:sldMk cId="1635994599" sldId="2142533698"/>
            <ac:spMk id="5" creationId="{87156CF9-B8B2-E17E-0250-CDBCD300873C}"/>
          </ac:spMkLst>
        </pc:spChg>
        <pc:spChg chg="add mod ord">
          <ac:chgData name="Dustin Thiessen" userId="1ec77871-0eee-4811-8fb0-191e78246d64" providerId="ADAL" clId="{A03B68DB-7F2C-4F72-B340-2E06BD07A5C9}" dt="2024-04-15T17:08:52.961" v="286" actId="20577"/>
          <ac:spMkLst>
            <pc:docMk/>
            <pc:sldMk cId="1635994599" sldId="2142533698"/>
            <ac:spMk id="6" creationId="{216E02E0-F96B-79F6-D82C-90F5F7D4EE92}"/>
          </ac:spMkLst>
        </pc:spChg>
      </pc:sldChg>
      <pc:sldChg chg="add del ord">
        <pc:chgData name="Dustin Thiessen" userId="1ec77871-0eee-4811-8fb0-191e78246d64" providerId="ADAL" clId="{A03B68DB-7F2C-4F72-B340-2E06BD07A5C9}" dt="2024-04-15T17:07:34.929" v="131" actId="2696"/>
        <pc:sldMkLst>
          <pc:docMk/>
          <pc:sldMk cId="85398879" sldId="2142533699"/>
        </pc:sldMkLst>
      </pc:sldChg>
      <pc:sldChg chg="add">
        <pc:chgData name="Dustin Thiessen" userId="1ec77871-0eee-4811-8fb0-191e78246d64" providerId="ADAL" clId="{A03B68DB-7F2C-4F72-B340-2E06BD07A5C9}" dt="2024-04-15T17:19:34.078" v="413"/>
        <pc:sldMkLst>
          <pc:docMk/>
          <pc:sldMk cId="355266048" sldId="2142533699"/>
        </pc:sldMkLst>
      </pc:sldChg>
      <pc:sldChg chg="add">
        <pc:chgData name="Dustin Thiessen" userId="1ec77871-0eee-4811-8fb0-191e78246d64" providerId="ADAL" clId="{A03B68DB-7F2C-4F72-B340-2E06BD07A5C9}" dt="2024-04-15T17:19:34.078" v="413"/>
        <pc:sldMkLst>
          <pc:docMk/>
          <pc:sldMk cId="3446612893" sldId="2142533700"/>
        </pc:sldMkLst>
      </pc:sldChg>
      <pc:sldChg chg="add setBg">
        <pc:chgData name="Dustin Thiessen" userId="1ec77871-0eee-4811-8fb0-191e78246d64" providerId="ADAL" clId="{A03B68DB-7F2C-4F72-B340-2E06BD07A5C9}" dt="2024-04-15T17:19:34.078" v="413"/>
        <pc:sldMkLst>
          <pc:docMk/>
          <pc:sldMk cId="3139546679" sldId="2142533701"/>
        </pc:sldMkLst>
      </pc:sldChg>
      <pc:sldChg chg="add">
        <pc:chgData name="Dustin Thiessen" userId="1ec77871-0eee-4811-8fb0-191e78246d64" providerId="ADAL" clId="{A03B68DB-7F2C-4F72-B340-2E06BD07A5C9}" dt="2024-04-15T17:19:34.078" v="413"/>
        <pc:sldMkLst>
          <pc:docMk/>
          <pc:sldMk cId="3182921706" sldId="2142533702"/>
        </pc:sldMkLst>
      </pc:sldChg>
      <pc:sldChg chg="add">
        <pc:chgData name="Dustin Thiessen" userId="1ec77871-0eee-4811-8fb0-191e78246d64" providerId="ADAL" clId="{A03B68DB-7F2C-4F72-B340-2E06BD07A5C9}" dt="2024-04-15T17:19:34.078" v="413"/>
        <pc:sldMkLst>
          <pc:docMk/>
          <pc:sldMk cId="3129265967" sldId="2142533703"/>
        </pc:sldMkLst>
      </pc:sldChg>
      <pc:sldChg chg="add">
        <pc:chgData name="Dustin Thiessen" userId="1ec77871-0eee-4811-8fb0-191e78246d64" providerId="ADAL" clId="{A03B68DB-7F2C-4F72-B340-2E06BD07A5C9}" dt="2024-04-15T17:19:34.078" v="413"/>
        <pc:sldMkLst>
          <pc:docMk/>
          <pc:sldMk cId="3932554408" sldId="2142533704"/>
        </pc:sldMkLst>
      </pc:sldChg>
      <pc:sldChg chg="add">
        <pc:chgData name="Dustin Thiessen" userId="1ec77871-0eee-4811-8fb0-191e78246d64" providerId="ADAL" clId="{A03B68DB-7F2C-4F72-B340-2E06BD07A5C9}" dt="2024-04-15T17:19:34.078" v="413"/>
        <pc:sldMkLst>
          <pc:docMk/>
          <pc:sldMk cId="814567854" sldId="2142533705"/>
        </pc:sldMkLst>
      </pc:sldChg>
      <pc:sldChg chg="add">
        <pc:chgData name="Dustin Thiessen" userId="1ec77871-0eee-4811-8fb0-191e78246d64" providerId="ADAL" clId="{A03B68DB-7F2C-4F72-B340-2E06BD07A5C9}" dt="2024-04-15T17:19:34.078" v="413"/>
        <pc:sldMkLst>
          <pc:docMk/>
          <pc:sldMk cId="527229215" sldId="2142533706"/>
        </pc:sldMkLst>
      </pc:sldChg>
      <pc:sldChg chg="add">
        <pc:chgData name="Dustin Thiessen" userId="1ec77871-0eee-4811-8fb0-191e78246d64" providerId="ADAL" clId="{A03B68DB-7F2C-4F72-B340-2E06BD07A5C9}" dt="2024-04-15T17:19:34.078" v="413"/>
        <pc:sldMkLst>
          <pc:docMk/>
          <pc:sldMk cId="1566760055" sldId="2142533707"/>
        </pc:sldMkLst>
      </pc:sldChg>
      <pc:sldChg chg="add">
        <pc:chgData name="Dustin Thiessen" userId="1ec77871-0eee-4811-8fb0-191e78246d64" providerId="ADAL" clId="{A03B68DB-7F2C-4F72-B340-2E06BD07A5C9}" dt="2024-04-15T17:19:34.078" v="413"/>
        <pc:sldMkLst>
          <pc:docMk/>
          <pc:sldMk cId="2757494350" sldId="2142533708"/>
        </pc:sldMkLst>
      </pc:sldChg>
      <pc:sldChg chg="add">
        <pc:chgData name="Dustin Thiessen" userId="1ec77871-0eee-4811-8fb0-191e78246d64" providerId="ADAL" clId="{A03B68DB-7F2C-4F72-B340-2E06BD07A5C9}" dt="2024-04-15T17:19:34.078" v="413"/>
        <pc:sldMkLst>
          <pc:docMk/>
          <pc:sldMk cId="326857270" sldId="2142533709"/>
        </pc:sldMkLst>
      </pc:sldChg>
      <pc:sldChg chg="add">
        <pc:chgData name="Dustin Thiessen" userId="1ec77871-0eee-4811-8fb0-191e78246d64" providerId="ADAL" clId="{A03B68DB-7F2C-4F72-B340-2E06BD07A5C9}" dt="2024-04-15T17:19:34.078" v="413"/>
        <pc:sldMkLst>
          <pc:docMk/>
          <pc:sldMk cId="278111587" sldId="2142533710"/>
        </pc:sldMkLst>
      </pc:sldChg>
      <pc:sldChg chg="add">
        <pc:chgData name="Dustin Thiessen" userId="1ec77871-0eee-4811-8fb0-191e78246d64" providerId="ADAL" clId="{A03B68DB-7F2C-4F72-B340-2E06BD07A5C9}" dt="2024-04-15T17:19:34.078" v="413"/>
        <pc:sldMkLst>
          <pc:docMk/>
          <pc:sldMk cId="3728601178" sldId="2142533711"/>
        </pc:sldMkLst>
      </pc:sldChg>
      <pc:sldChg chg="add">
        <pc:chgData name="Dustin Thiessen" userId="1ec77871-0eee-4811-8fb0-191e78246d64" providerId="ADAL" clId="{A03B68DB-7F2C-4F72-B340-2E06BD07A5C9}" dt="2024-04-15T17:19:34.078" v="413"/>
        <pc:sldMkLst>
          <pc:docMk/>
          <pc:sldMk cId="4237465680" sldId="2142533712"/>
        </pc:sldMkLst>
      </pc:sldChg>
      <pc:sldChg chg="add">
        <pc:chgData name="Dustin Thiessen" userId="1ec77871-0eee-4811-8fb0-191e78246d64" providerId="ADAL" clId="{A03B68DB-7F2C-4F72-B340-2E06BD07A5C9}" dt="2024-04-15T17:19:34.078" v="413"/>
        <pc:sldMkLst>
          <pc:docMk/>
          <pc:sldMk cId="2982593624" sldId="2142533713"/>
        </pc:sldMkLst>
      </pc:sldChg>
      <pc:sldChg chg="addSp delSp modSp new del mod ord modClrScheme chgLayout">
        <pc:chgData name="Dustin Thiessen" userId="1ec77871-0eee-4811-8fb0-191e78246d64" providerId="ADAL" clId="{A03B68DB-7F2C-4F72-B340-2E06BD07A5C9}" dt="2024-04-15T17:46:32.742" v="674" actId="2696"/>
        <pc:sldMkLst>
          <pc:docMk/>
          <pc:sldMk cId="1678493761" sldId="2142533714"/>
        </pc:sldMkLst>
        <pc:spChg chg="del mod ord">
          <ac:chgData name="Dustin Thiessen" userId="1ec77871-0eee-4811-8fb0-191e78246d64" providerId="ADAL" clId="{A03B68DB-7F2C-4F72-B340-2E06BD07A5C9}" dt="2024-04-15T17:22:44.972" v="508" actId="700"/>
          <ac:spMkLst>
            <pc:docMk/>
            <pc:sldMk cId="1678493761" sldId="2142533714"/>
            <ac:spMk id="2" creationId="{6D4868FE-A63F-4091-15E3-7321B31400BA}"/>
          </ac:spMkLst>
        </pc:spChg>
        <pc:spChg chg="del">
          <ac:chgData name="Dustin Thiessen" userId="1ec77871-0eee-4811-8fb0-191e78246d64" providerId="ADAL" clId="{A03B68DB-7F2C-4F72-B340-2E06BD07A5C9}" dt="2024-04-15T17:22:44.972" v="508" actId="700"/>
          <ac:spMkLst>
            <pc:docMk/>
            <pc:sldMk cId="1678493761" sldId="2142533714"/>
            <ac:spMk id="3" creationId="{2B8D309E-C315-5CFD-BAC1-7802B3AE7246}"/>
          </ac:spMkLst>
        </pc:spChg>
        <pc:spChg chg="add del mod ord">
          <ac:chgData name="Dustin Thiessen" userId="1ec77871-0eee-4811-8fb0-191e78246d64" providerId="ADAL" clId="{A03B68DB-7F2C-4F72-B340-2E06BD07A5C9}" dt="2024-04-15T17:22:55.011" v="509" actId="700"/>
          <ac:spMkLst>
            <pc:docMk/>
            <pc:sldMk cId="1678493761" sldId="2142533714"/>
            <ac:spMk id="4" creationId="{D8E26756-0DA1-4970-6631-F15AEF5E001F}"/>
          </ac:spMkLst>
        </pc:spChg>
        <pc:spChg chg="add mod ord">
          <ac:chgData name="Dustin Thiessen" userId="1ec77871-0eee-4811-8fb0-191e78246d64" providerId="ADAL" clId="{A03B68DB-7F2C-4F72-B340-2E06BD07A5C9}" dt="2024-04-15T17:32:34.175" v="661" actId="26606"/>
          <ac:spMkLst>
            <pc:docMk/>
            <pc:sldMk cId="1678493761" sldId="2142533714"/>
            <ac:spMk id="5" creationId="{2D19D0D3-4AE1-327A-CB2D-30A1A6C26675}"/>
          </ac:spMkLst>
        </pc:spChg>
        <pc:spChg chg="add mod ord">
          <ac:chgData name="Dustin Thiessen" userId="1ec77871-0eee-4811-8fb0-191e78246d64" providerId="ADAL" clId="{A03B68DB-7F2C-4F72-B340-2E06BD07A5C9}" dt="2024-04-15T17:32:34.175" v="661" actId="26606"/>
          <ac:spMkLst>
            <pc:docMk/>
            <pc:sldMk cId="1678493761" sldId="2142533714"/>
            <ac:spMk id="6" creationId="{CB167F86-3996-80BF-613F-26BE4E14474D}"/>
          </ac:spMkLst>
        </pc:spChg>
        <pc:picChg chg="add">
          <ac:chgData name="Dustin Thiessen" userId="1ec77871-0eee-4811-8fb0-191e78246d64" providerId="ADAL" clId="{A03B68DB-7F2C-4F72-B340-2E06BD07A5C9}" dt="2024-04-15T17:32:34.175" v="661" actId="26606"/>
          <ac:picMkLst>
            <pc:docMk/>
            <pc:sldMk cId="1678493761" sldId="2142533714"/>
            <ac:picMk id="8" creationId="{2B5A9A8F-AD55-7440-53BB-1B77F7B15E34}"/>
          </ac:picMkLst>
        </pc:picChg>
      </pc:sldChg>
      <pc:sldChg chg="addSp modSp add del mod ord modClrScheme chgLayout">
        <pc:chgData name="Dustin Thiessen" userId="1ec77871-0eee-4811-8fb0-191e78246d64" providerId="ADAL" clId="{A03B68DB-7F2C-4F72-B340-2E06BD07A5C9}" dt="2024-04-15T17:47:37.426" v="759" actId="20577"/>
        <pc:sldMkLst>
          <pc:docMk/>
          <pc:sldMk cId="3402489687" sldId="2142533778"/>
        </pc:sldMkLst>
        <pc:spChg chg="add mod ord">
          <ac:chgData name="Dustin Thiessen" userId="1ec77871-0eee-4811-8fb0-191e78246d64" providerId="ADAL" clId="{A03B68DB-7F2C-4F72-B340-2E06BD07A5C9}" dt="2024-04-15T16:59:59.427" v="9" actId="700"/>
          <ac:spMkLst>
            <pc:docMk/>
            <pc:sldMk cId="3402489687" sldId="2142533778"/>
            <ac:spMk id="4" creationId="{3AE207D8-C0A8-A274-F57C-7BA7C12DB82D}"/>
          </ac:spMkLst>
        </pc:spChg>
        <pc:spChg chg="mod ord">
          <ac:chgData name="Dustin Thiessen" userId="1ec77871-0eee-4811-8fb0-191e78246d64" providerId="ADAL" clId="{A03B68DB-7F2C-4F72-B340-2E06BD07A5C9}" dt="2024-04-15T17:47:37.426" v="759" actId="20577"/>
          <ac:spMkLst>
            <pc:docMk/>
            <pc:sldMk cId="3402489687" sldId="2142533778"/>
            <ac:spMk id="8" creationId="{F897434C-AB66-9FE0-5272-E600B07A86B0}"/>
          </ac:spMkLst>
        </pc:spChg>
        <pc:picChg chg="mod">
          <ac:chgData name="Dustin Thiessen" userId="1ec77871-0eee-4811-8fb0-191e78246d64" providerId="ADAL" clId="{A03B68DB-7F2C-4F72-B340-2E06BD07A5C9}" dt="2024-04-15T17:46:56.640" v="715" actId="1076"/>
          <ac:picMkLst>
            <pc:docMk/>
            <pc:sldMk cId="3402489687" sldId="2142533778"/>
            <ac:picMk id="4" creationId="{8ADBB587-7A4C-C87C-EEB0-FF906CCAADF9}"/>
          </ac:picMkLst>
        </pc:picChg>
        <pc:picChg chg="mod">
          <ac:chgData name="Dustin Thiessen" userId="1ec77871-0eee-4811-8fb0-191e78246d64" providerId="ADAL" clId="{A03B68DB-7F2C-4F72-B340-2E06BD07A5C9}" dt="2024-04-15T17:00:11.418" v="10" actId="1076"/>
          <ac:picMkLst>
            <pc:docMk/>
            <pc:sldMk cId="3402489687" sldId="2142533778"/>
            <ac:picMk id="5" creationId="{952D829F-1D20-6162-4B4E-4FD07E7790D7}"/>
          </ac:picMkLst>
        </pc:picChg>
        <pc:picChg chg="mod ord">
          <ac:chgData name="Dustin Thiessen" userId="1ec77871-0eee-4811-8fb0-191e78246d64" providerId="ADAL" clId="{A03B68DB-7F2C-4F72-B340-2E06BD07A5C9}" dt="2024-04-15T16:59:59.427" v="9" actId="700"/>
          <ac:picMkLst>
            <pc:docMk/>
            <pc:sldMk cId="3402489687" sldId="2142533778"/>
            <ac:picMk id="10" creationId="{923B6E1E-D543-4D52-3159-4589FA75DA9D}"/>
          </ac:picMkLst>
        </pc:picChg>
      </pc:sldChg>
      <pc:sldChg chg="modSp add mod">
        <pc:chgData name="Dustin Thiessen" userId="1ec77871-0eee-4811-8fb0-191e78246d64" providerId="ADAL" clId="{A03B68DB-7F2C-4F72-B340-2E06BD07A5C9}" dt="2024-04-15T17:47:24.160" v="737" actId="20577"/>
        <pc:sldMkLst>
          <pc:docMk/>
          <pc:sldMk cId="2377460874" sldId="2142533798"/>
        </pc:sldMkLst>
        <pc:spChg chg="mod">
          <ac:chgData name="Dustin Thiessen" userId="1ec77871-0eee-4811-8fb0-191e78246d64" providerId="ADAL" clId="{A03B68DB-7F2C-4F72-B340-2E06BD07A5C9}" dt="2024-04-15T17:47:24.160" v="737" actId="20577"/>
          <ac:spMkLst>
            <pc:docMk/>
            <pc:sldMk cId="2377460874" sldId="2142533798"/>
            <ac:spMk id="7" creationId="{68C87277-CC5B-B0FD-64BC-C98547696442}"/>
          </ac:spMkLst>
        </pc:spChg>
      </pc:sldChg>
      <pc:sldChg chg="addSp delSp modSp new del mod modClrScheme chgLayout">
        <pc:chgData name="Dustin Thiessen" userId="1ec77871-0eee-4811-8fb0-191e78246d64" providerId="ADAL" clId="{A03B68DB-7F2C-4F72-B340-2E06BD07A5C9}" dt="2024-04-15T20:59:46.829" v="1151" actId="2696"/>
        <pc:sldMkLst>
          <pc:docMk/>
          <pc:sldMk cId="673961744" sldId="2142533799"/>
        </pc:sldMkLst>
        <pc:spChg chg="del mod ord">
          <ac:chgData name="Dustin Thiessen" userId="1ec77871-0eee-4811-8fb0-191e78246d64" providerId="ADAL" clId="{A03B68DB-7F2C-4F72-B340-2E06BD07A5C9}" dt="2024-04-15T17:49:06.565" v="763" actId="700"/>
          <ac:spMkLst>
            <pc:docMk/>
            <pc:sldMk cId="673961744" sldId="2142533799"/>
            <ac:spMk id="2" creationId="{980703BF-2F56-BEA3-0818-02A6AAA33D33}"/>
          </ac:spMkLst>
        </pc:spChg>
        <pc:spChg chg="del mod ord">
          <ac:chgData name="Dustin Thiessen" userId="1ec77871-0eee-4811-8fb0-191e78246d64" providerId="ADAL" clId="{A03B68DB-7F2C-4F72-B340-2E06BD07A5C9}" dt="2024-04-15T17:49:06.565" v="763" actId="700"/>
          <ac:spMkLst>
            <pc:docMk/>
            <pc:sldMk cId="673961744" sldId="2142533799"/>
            <ac:spMk id="3" creationId="{6C30ADC5-E6BC-6B61-1DBF-4C3663FE4C30}"/>
          </ac:spMkLst>
        </pc:spChg>
        <pc:spChg chg="add mod ord">
          <ac:chgData name="Dustin Thiessen" userId="1ec77871-0eee-4811-8fb0-191e78246d64" providerId="ADAL" clId="{A03B68DB-7F2C-4F72-B340-2E06BD07A5C9}" dt="2024-04-15T17:49:06.565" v="763" actId="700"/>
          <ac:spMkLst>
            <pc:docMk/>
            <pc:sldMk cId="673961744" sldId="2142533799"/>
            <ac:spMk id="4" creationId="{BB060DAE-B0C4-FECA-4649-33D73B7B1798}"/>
          </ac:spMkLst>
        </pc:spChg>
        <pc:spChg chg="add mod ord">
          <ac:chgData name="Dustin Thiessen" userId="1ec77871-0eee-4811-8fb0-191e78246d64" providerId="ADAL" clId="{A03B68DB-7F2C-4F72-B340-2E06BD07A5C9}" dt="2024-04-15T17:49:06.565" v="763" actId="700"/>
          <ac:spMkLst>
            <pc:docMk/>
            <pc:sldMk cId="673961744" sldId="2142533799"/>
            <ac:spMk id="5" creationId="{E595A62D-42D1-CCEF-169E-8F1FB1FFC5C9}"/>
          </ac:spMkLst>
        </pc:spChg>
        <pc:spChg chg="add mod ord">
          <ac:chgData name="Dustin Thiessen" userId="1ec77871-0eee-4811-8fb0-191e78246d64" providerId="ADAL" clId="{A03B68DB-7F2C-4F72-B340-2E06BD07A5C9}" dt="2024-04-15T17:49:12.914" v="764" actId="14100"/>
          <ac:spMkLst>
            <pc:docMk/>
            <pc:sldMk cId="673961744" sldId="2142533799"/>
            <ac:spMk id="6" creationId="{4B1D833D-2E69-3F97-A192-0AEE8937A975}"/>
          </ac:spMkLst>
        </pc:spChg>
        <pc:spChg chg="add mod ord">
          <ac:chgData name="Dustin Thiessen" userId="1ec77871-0eee-4811-8fb0-191e78246d64" providerId="ADAL" clId="{A03B68DB-7F2C-4F72-B340-2E06BD07A5C9}" dt="2024-04-15T17:49:06.565" v="763" actId="700"/>
          <ac:spMkLst>
            <pc:docMk/>
            <pc:sldMk cId="673961744" sldId="2142533799"/>
            <ac:spMk id="7" creationId="{1E6C994F-3496-8EB7-CD92-CC06F6C85FE2}"/>
          </ac:spMkLst>
        </pc:spChg>
      </pc:sldChg>
      <pc:sldChg chg="new del">
        <pc:chgData name="Dustin Thiessen" userId="1ec77871-0eee-4811-8fb0-191e78246d64" providerId="ADAL" clId="{A03B68DB-7F2C-4F72-B340-2E06BD07A5C9}" dt="2024-04-15T17:48:16.640" v="761" actId="2696"/>
        <pc:sldMkLst>
          <pc:docMk/>
          <pc:sldMk cId="1047757317" sldId="2142533799"/>
        </pc:sldMkLst>
      </pc:sldChg>
      <pc:sldChg chg="modSp mod">
        <pc:chgData name="Dustin Thiessen" userId="1ec77871-0eee-4811-8fb0-191e78246d64" providerId="ADAL" clId="{A03B68DB-7F2C-4F72-B340-2E06BD07A5C9}" dt="2024-04-16T16:50:14.506" v="5639" actId="207"/>
        <pc:sldMkLst>
          <pc:docMk/>
          <pc:sldMk cId="3494126806" sldId="2142533802"/>
        </pc:sldMkLst>
        <pc:spChg chg="mod">
          <ac:chgData name="Dustin Thiessen" userId="1ec77871-0eee-4811-8fb0-191e78246d64" providerId="ADAL" clId="{A03B68DB-7F2C-4F72-B340-2E06BD07A5C9}" dt="2024-04-16T16:50:14.506" v="5639" actId="207"/>
          <ac:spMkLst>
            <pc:docMk/>
            <pc:sldMk cId="3494126806" sldId="2142533802"/>
            <ac:spMk id="10" creationId="{B9727634-783E-EC49-A4A9-D885AE6A6432}"/>
          </ac:spMkLst>
        </pc:spChg>
      </pc:sldChg>
      <pc:sldChg chg="modSp mod">
        <pc:chgData name="Dustin Thiessen" userId="1ec77871-0eee-4811-8fb0-191e78246d64" providerId="ADAL" clId="{A03B68DB-7F2C-4F72-B340-2E06BD07A5C9}" dt="2024-04-15T22:32:23.541" v="3057" actId="20577"/>
        <pc:sldMkLst>
          <pc:docMk/>
          <pc:sldMk cId="4204312345" sldId="2142533805"/>
        </pc:sldMkLst>
        <pc:spChg chg="mod">
          <ac:chgData name="Dustin Thiessen" userId="1ec77871-0eee-4811-8fb0-191e78246d64" providerId="ADAL" clId="{A03B68DB-7F2C-4F72-B340-2E06BD07A5C9}" dt="2024-04-15T22:32:23.541" v="3057" actId="20577"/>
          <ac:spMkLst>
            <pc:docMk/>
            <pc:sldMk cId="4204312345" sldId="2142533805"/>
            <ac:spMk id="26" creationId="{3E713D5A-A68A-D72F-E211-045856D5CBF3}"/>
          </ac:spMkLst>
        </pc:spChg>
      </pc:sldChg>
      <pc:sldChg chg="addSp delSp modSp add mod ord">
        <pc:chgData name="Dustin Thiessen" userId="1ec77871-0eee-4811-8fb0-191e78246d64" providerId="ADAL" clId="{A03B68DB-7F2C-4F72-B340-2E06BD07A5C9}" dt="2024-04-16T16:49:06.991" v="5625" actId="207"/>
        <pc:sldMkLst>
          <pc:docMk/>
          <pc:sldMk cId="535440020" sldId="2142533806"/>
        </pc:sldMkLst>
        <pc:spChg chg="mod">
          <ac:chgData name="Dustin Thiessen" userId="1ec77871-0eee-4811-8fb0-191e78246d64" providerId="ADAL" clId="{A03B68DB-7F2C-4F72-B340-2E06BD07A5C9}" dt="2024-04-15T22:14:25.412" v="2439" actId="20577"/>
          <ac:spMkLst>
            <pc:docMk/>
            <pc:sldMk cId="535440020" sldId="2142533806"/>
            <ac:spMk id="4" creationId="{BB060DAE-B0C4-FECA-4649-33D73B7B1798}"/>
          </ac:spMkLst>
        </pc:spChg>
        <pc:spChg chg="mod">
          <ac:chgData name="Dustin Thiessen" userId="1ec77871-0eee-4811-8fb0-191e78246d64" providerId="ADAL" clId="{A03B68DB-7F2C-4F72-B340-2E06BD07A5C9}" dt="2024-04-15T20:42:07.640" v="831" actId="20577"/>
          <ac:spMkLst>
            <pc:docMk/>
            <pc:sldMk cId="535440020" sldId="2142533806"/>
            <ac:spMk id="5" creationId="{E595A62D-42D1-CCEF-169E-8F1FB1FFC5C9}"/>
          </ac:spMkLst>
        </pc:spChg>
        <pc:spChg chg="del">
          <ac:chgData name="Dustin Thiessen" userId="1ec77871-0eee-4811-8fb0-191e78246d64" providerId="ADAL" clId="{A03B68DB-7F2C-4F72-B340-2E06BD07A5C9}" dt="2024-04-15T20:40:26.585" v="792"/>
          <ac:spMkLst>
            <pc:docMk/>
            <pc:sldMk cId="535440020" sldId="2142533806"/>
            <ac:spMk id="6" creationId="{4B1D833D-2E69-3F97-A192-0AEE8937A975}"/>
          </ac:spMkLst>
        </pc:spChg>
        <pc:spChg chg="del">
          <ac:chgData name="Dustin Thiessen" userId="1ec77871-0eee-4811-8fb0-191e78246d64" providerId="ADAL" clId="{A03B68DB-7F2C-4F72-B340-2E06BD07A5C9}" dt="2024-04-15T20:40:09.825" v="791"/>
          <ac:spMkLst>
            <pc:docMk/>
            <pc:sldMk cId="535440020" sldId="2142533806"/>
            <ac:spMk id="7" creationId="{1E6C994F-3496-8EB7-CD92-CC06F6C85FE2}"/>
          </ac:spMkLst>
        </pc:spChg>
        <pc:spChg chg="add mod">
          <ac:chgData name="Dustin Thiessen" userId="1ec77871-0eee-4811-8fb0-191e78246d64" providerId="ADAL" clId="{A03B68DB-7F2C-4F72-B340-2E06BD07A5C9}" dt="2024-04-15T20:42:35.913" v="846" actId="20577"/>
          <ac:spMkLst>
            <pc:docMk/>
            <pc:sldMk cId="535440020" sldId="2142533806"/>
            <ac:spMk id="9" creationId="{B2198503-3EB8-AF17-573C-487DAEC8E171}"/>
          </ac:spMkLst>
        </pc:spChg>
        <pc:spChg chg="add mod">
          <ac:chgData name="Dustin Thiessen" userId="1ec77871-0eee-4811-8fb0-191e78246d64" providerId="ADAL" clId="{A03B68DB-7F2C-4F72-B340-2E06BD07A5C9}" dt="2024-04-16T16:49:03.408" v="5624" actId="207"/>
          <ac:spMkLst>
            <pc:docMk/>
            <pc:sldMk cId="535440020" sldId="2142533806"/>
            <ac:spMk id="10" creationId="{F2BEC61F-7CD9-E9A2-8005-ED40FCB80542}"/>
          </ac:spMkLst>
        </pc:spChg>
        <pc:spChg chg="add mod">
          <ac:chgData name="Dustin Thiessen" userId="1ec77871-0eee-4811-8fb0-191e78246d64" providerId="ADAL" clId="{A03B68DB-7F2C-4F72-B340-2E06BD07A5C9}" dt="2024-04-16T16:49:06.991" v="5625" actId="207"/>
          <ac:spMkLst>
            <pc:docMk/>
            <pc:sldMk cId="535440020" sldId="2142533806"/>
            <ac:spMk id="11" creationId="{E0968072-B6F7-8AA2-FCCE-A8C72A965255}"/>
          </ac:spMkLst>
        </pc:spChg>
        <pc:picChg chg="add mod">
          <ac:chgData name="Dustin Thiessen" userId="1ec77871-0eee-4811-8fb0-191e78246d64" providerId="ADAL" clId="{A03B68DB-7F2C-4F72-B340-2E06BD07A5C9}" dt="2024-04-15T20:41:50.640" v="802" actId="1076"/>
          <ac:picMkLst>
            <pc:docMk/>
            <pc:sldMk cId="535440020" sldId="2142533806"/>
            <ac:picMk id="2" creationId="{C470ED7D-E11A-365B-E6A4-4313D573090F}"/>
          </ac:picMkLst>
        </pc:picChg>
        <pc:picChg chg="add mod">
          <ac:chgData name="Dustin Thiessen" userId="1ec77871-0eee-4811-8fb0-191e78246d64" providerId="ADAL" clId="{A03B68DB-7F2C-4F72-B340-2E06BD07A5C9}" dt="2024-04-15T20:41:51.961" v="803" actId="1076"/>
          <ac:picMkLst>
            <pc:docMk/>
            <pc:sldMk cId="535440020" sldId="2142533806"/>
            <ac:picMk id="3" creationId="{A4DD0BF9-C20D-C91C-EF14-FF2DB5DCE05C}"/>
          </ac:picMkLst>
        </pc:picChg>
        <pc:picChg chg="add mod">
          <ac:chgData name="Dustin Thiessen" userId="1ec77871-0eee-4811-8fb0-191e78246d64" providerId="ADAL" clId="{A03B68DB-7F2C-4F72-B340-2E06BD07A5C9}" dt="2024-04-15T20:42:19.122" v="833"/>
          <ac:picMkLst>
            <pc:docMk/>
            <pc:sldMk cId="535440020" sldId="2142533806"/>
            <ac:picMk id="8" creationId="{95BAD54D-93F6-8FFC-12B6-DF1769D7281F}"/>
          </ac:picMkLst>
        </pc:picChg>
      </pc:sldChg>
      <pc:sldChg chg="addSp delSp modSp add mod">
        <pc:chgData name="Dustin Thiessen" userId="1ec77871-0eee-4811-8fb0-191e78246d64" providerId="ADAL" clId="{A03B68DB-7F2C-4F72-B340-2E06BD07A5C9}" dt="2024-04-16T16:49:23.965" v="5630" actId="207"/>
        <pc:sldMkLst>
          <pc:docMk/>
          <pc:sldMk cId="1945942220" sldId="2142533807"/>
        </pc:sldMkLst>
        <pc:spChg chg="mod">
          <ac:chgData name="Dustin Thiessen" userId="1ec77871-0eee-4811-8fb0-191e78246d64" providerId="ADAL" clId="{A03B68DB-7F2C-4F72-B340-2E06BD07A5C9}" dt="2024-04-15T22:14:31.492" v="2449" actId="20577"/>
          <ac:spMkLst>
            <pc:docMk/>
            <pc:sldMk cId="1945942220" sldId="2142533807"/>
            <ac:spMk id="4" creationId="{BB060DAE-B0C4-FECA-4649-33D73B7B1798}"/>
          </ac:spMkLst>
        </pc:spChg>
        <pc:spChg chg="mod">
          <ac:chgData name="Dustin Thiessen" userId="1ec77871-0eee-4811-8fb0-191e78246d64" providerId="ADAL" clId="{A03B68DB-7F2C-4F72-B340-2E06BD07A5C9}" dt="2024-04-15T21:43:24.356" v="1968" actId="20577"/>
          <ac:spMkLst>
            <pc:docMk/>
            <pc:sldMk cId="1945942220" sldId="2142533807"/>
            <ac:spMk id="5" creationId="{E595A62D-42D1-CCEF-169E-8F1FB1FFC5C9}"/>
          </ac:spMkLst>
        </pc:spChg>
        <pc:spChg chg="add del mod">
          <ac:chgData name="Dustin Thiessen" userId="1ec77871-0eee-4811-8fb0-191e78246d64" providerId="ADAL" clId="{A03B68DB-7F2C-4F72-B340-2E06BD07A5C9}" dt="2024-04-15T21:51:45.900" v="2032"/>
          <ac:spMkLst>
            <pc:docMk/>
            <pc:sldMk cId="1945942220" sldId="2142533807"/>
            <ac:spMk id="7" creationId="{FA1017E1-F8C0-61FB-2877-4E2CAFEA55FB}"/>
          </ac:spMkLst>
        </pc:spChg>
        <pc:spChg chg="mod">
          <ac:chgData name="Dustin Thiessen" userId="1ec77871-0eee-4811-8fb0-191e78246d64" providerId="ADAL" clId="{A03B68DB-7F2C-4F72-B340-2E06BD07A5C9}" dt="2024-04-15T21:43:30.889" v="1981" actId="20577"/>
          <ac:spMkLst>
            <pc:docMk/>
            <pc:sldMk cId="1945942220" sldId="2142533807"/>
            <ac:spMk id="9" creationId="{B2198503-3EB8-AF17-573C-487DAEC8E171}"/>
          </ac:spMkLst>
        </pc:spChg>
        <pc:spChg chg="mod">
          <ac:chgData name="Dustin Thiessen" userId="1ec77871-0eee-4811-8fb0-191e78246d64" providerId="ADAL" clId="{A03B68DB-7F2C-4F72-B340-2E06BD07A5C9}" dt="2024-04-16T16:49:20.809" v="5629" actId="207"/>
          <ac:spMkLst>
            <pc:docMk/>
            <pc:sldMk cId="1945942220" sldId="2142533807"/>
            <ac:spMk id="10" creationId="{F2BEC61F-7CD9-E9A2-8005-ED40FCB80542}"/>
          </ac:spMkLst>
        </pc:spChg>
        <pc:spChg chg="mod">
          <ac:chgData name="Dustin Thiessen" userId="1ec77871-0eee-4811-8fb0-191e78246d64" providerId="ADAL" clId="{A03B68DB-7F2C-4F72-B340-2E06BD07A5C9}" dt="2024-04-16T16:49:23.965" v="5630" actId="207"/>
          <ac:spMkLst>
            <pc:docMk/>
            <pc:sldMk cId="1945942220" sldId="2142533807"/>
            <ac:spMk id="11" creationId="{E0968072-B6F7-8AA2-FCCE-A8C72A965255}"/>
          </ac:spMkLst>
        </pc:spChg>
        <pc:spChg chg="add del mod">
          <ac:chgData name="Dustin Thiessen" userId="1ec77871-0eee-4811-8fb0-191e78246d64" providerId="ADAL" clId="{A03B68DB-7F2C-4F72-B340-2E06BD07A5C9}" dt="2024-04-15T21:52:12.280" v="2039"/>
          <ac:spMkLst>
            <pc:docMk/>
            <pc:sldMk cId="1945942220" sldId="2142533807"/>
            <ac:spMk id="13" creationId="{A0B0432C-8741-7316-0FC7-40F0A4407907}"/>
          </ac:spMkLst>
        </pc:spChg>
        <pc:picChg chg="del mod">
          <ac:chgData name="Dustin Thiessen" userId="1ec77871-0eee-4811-8fb0-191e78246d64" providerId="ADAL" clId="{A03B68DB-7F2C-4F72-B340-2E06BD07A5C9}" dt="2024-04-15T21:50:55.931" v="2031" actId="478"/>
          <ac:picMkLst>
            <pc:docMk/>
            <pc:sldMk cId="1945942220" sldId="2142533807"/>
            <ac:picMk id="2" creationId="{C470ED7D-E11A-365B-E6A4-4313D573090F}"/>
          </ac:picMkLst>
        </pc:picChg>
        <pc:picChg chg="del">
          <ac:chgData name="Dustin Thiessen" userId="1ec77871-0eee-4811-8fb0-191e78246d64" providerId="ADAL" clId="{A03B68DB-7F2C-4F72-B340-2E06BD07A5C9}" dt="2024-04-15T21:51:57.052" v="2035" actId="478"/>
          <ac:picMkLst>
            <pc:docMk/>
            <pc:sldMk cId="1945942220" sldId="2142533807"/>
            <ac:picMk id="3" creationId="{A4DD0BF9-C20D-C91C-EF14-FF2DB5DCE05C}"/>
          </ac:picMkLst>
        </pc:picChg>
        <pc:picChg chg="add mod">
          <ac:chgData name="Dustin Thiessen" userId="1ec77871-0eee-4811-8fb0-191e78246d64" providerId="ADAL" clId="{A03B68DB-7F2C-4F72-B340-2E06BD07A5C9}" dt="2024-04-15T21:51:53.136" v="2034" actId="1076"/>
          <ac:picMkLst>
            <pc:docMk/>
            <pc:sldMk cId="1945942220" sldId="2142533807"/>
            <ac:picMk id="8" creationId="{4CB03B67-3A5E-818D-DA16-CDA8F06B1945}"/>
          </ac:picMkLst>
        </pc:picChg>
        <pc:picChg chg="add del mod">
          <ac:chgData name="Dustin Thiessen" userId="1ec77871-0eee-4811-8fb0-191e78246d64" providerId="ADAL" clId="{A03B68DB-7F2C-4F72-B340-2E06BD07A5C9}" dt="2024-04-15T21:52:10.281" v="2038" actId="478"/>
          <ac:picMkLst>
            <pc:docMk/>
            <pc:sldMk cId="1945942220" sldId="2142533807"/>
            <ac:picMk id="14" creationId="{5AF9880D-0CDD-2A87-DCDA-526609936B28}"/>
          </ac:picMkLst>
        </pc:picChg>
        <pc:picChg chg="add mod">
          <ac:chgData name="Dustin Thiessen" userId="1ec77871-0eee-4811-8fb0-191e78246d64" providerId="ADAL" clId="{A03B68DB-7F2C-4F72-B340-2E06BD07A5C9}" dt="2024-04-15T21:52:20.505" v="2041" actId="1076"/>
          <ac:picMkLst>
            <pc:docMk/>
            <pc:sldMk cId="1945942220" sldId="2142533807"/>
            <ac:picMk id="15" creationId="{0D7FDA47-915E-A8C7-5913-4CEEECDA1548}"/>
          </ac:picMkLst>
        </pc:picChg>
      </pc:sldChg>
      <pc:sldChg chg="modSp add del mod">
        <pc:chgData name="Dustin Thiessen" userId="1ec77871-0eee-4811-8fb0-191e78246d64" providerId="ADAL" clId="{A03B68DB-7F2C-4F72-B340-2E06BD07A5C9}" dt="2024-04-15T21:59:53.568" v="2225" actId="47"/>
        <pc:sldMkLst>
          <pc:docMk/>
          <pc:sldMk cId="908341803" sldId="2142533808"/>
        </pc:sldMkLst>
        <pc:spChg chg="mod">
          <ac:chgData name="Dustin Thiessen" userId="1ec77871-0eee-4811-8fb0-191e78246d64" providerId="ADAL" clId="{A03B68DB-7F2C-4F72-B340-2E06BD07A5C9}" dt="2024-04-15T21:59:37.822" v="2222" actId="1076"/>
          <ac:spMkLst>
            <pc:docMk/>
            <pc:sldMk cId="908341803" sldId="2142533808"/>
            <ac:spMk id="10" creationId="{F2BEC61F-7CD9-E9A2-8005-ED40FCB80542}"/>
          </ac:spMkLst>
        </pc:spChg>
        <pc:spChg chg="mod">
          <ac:chgData name="Dustin Thiessen" userId="1ec77871-0eee-4811-8fb0-191e78246d64" providerId="ADAL" clId="{A03B68DB-7F2C-4F72-B340-2E06BD07A5C9}" dt="2024-04-15T21:59:41.238" v="2223" actId="1076"/>
          <ac:spMkLst>
            <pc:docMk/>
            <pc:sldMk cId="908341803" sldId="2142533808"/>
            <ac:spMk id="11" creationId="{E0968072-B6F7-8AA2-FCCE-A8C72A965255}"/>
          </ac:spMkLst>
        </pc:spChg>
      </pc:sldChg>
      <pc:sldChg chg="add del">
        <pc:chgData name="Dustin Thiessen" userId="1ec77871-0eee-4811-8fb0-191e78246d64" providerId="ADAL" clId="{A03B68DB-7F2C-4F72-B340-2E06BD07A5C9}" dt="2024-04-15T21:59:49.839" v="2224" actId="47"/>
        <pc:sldMkLst>
          <pc:docMk/>
          <pc:sldMk cId="1289795178" sldId="2142533809"/>
        </pc:sldMkLst>
      </pc:sldChg>
      <pc:sldChg chg="addSp delSp modSp new mod modClrScheme chgLayout">
        <pc:chgData name="Dustin Thiessen" userId="1ec77871-0eee-4811-8fb0-191e78246d64" providerId="ADAL" clId="{A03B68DB-7F2C-4F72-B340-2E06BD07A5C9}" dt="2024-04-16T16:49:13.017" v="5626" actId="207"/>
        <pc:sldMkLst>
          <pc:docMk/>
          <pc:sldMk cId="1707183437" sldId="2142533810"/>
        </pc:sldMkLst>
        <pc:spChg chg="del">
          <ac:chgData name="Dustin Thiessen" userId="1ec77871-0eee-4811-8fb0-191e78246d64" providerId="ADAL" clId="{A03B68DB-7F2C-4F72-B340-2E06BD07A5C9}" dt="2024-04-15T21:00:09.927" v="1156" actId="700"/>
          <ac:spMkLst>
            <pc:docMk/>
            <pc:sldMk cId="1707183437" sldId="2142533810"/>
            <ac:spMk id="2" creationId="{0BB3C316-3127-1FD8-B50C-EEF2DB797C2E}"/>
          </ac:spMkLst>
        </pc:spChg>
        <pc:spChg chg="del mod ord">
          <ac:chgData name="Dustin Thiessen" userId="1ec77871-0eee-4811-8fb0-191e78246d64" providerId="ADAL" clId="{A03B68DB-7F2C-4F72-B340-2E06BD07A5C9}" dt="2024-04-15T21:00:09.927" v="1156" actId="700"/>
          <ac:spMkLst>
            <pc:docMk/>
            <pc:sldMk cId="1707183437" sldId="2142533810"/>
            <ac:spMk id="3" creationId="{062BA4B7-914C-5374-2FE9-05D690FB01AF}"/>
          </ac:spMkLst>
        </pc:spChg>
        <pc:spChg chg="del">
          <ac:chgData name="Dustin Thiessen" userId="1ec77871-0eee-4811-8fb0-191e78246d64" providerId="ADAL" clId="{A03B68DB-7F2C-4F72-B340-2E06BD07A5C9}" dt="2024-04-15T21:00:09.927" v="1156" actId="700"/>
          <ac:spMkLst>
            <pc:docMk/>
            <pc:sldMk cId="1707183437" sldId="2142533810"/>
            <ac:spMk id="4" creationId="{2F8D934D-BC24-E61F-C757-A6EED6419C16}"/>
          </ac:spMkLst>
        </pc:spChg>
        <pc:spChg chg="del mod ord">
          <ac:chgData name="Dustin Thiessen" userId="1ec77871-0eee-4811-8fb0-191e78246d64" providerId="ADAL" clId="{A03B68DB-7F2C-4F72-B340-2E06BD07A5C9}" dt="2024-04-15T21:00:09.927" v="1156" actId="700"/>
          <ac:spMkLst>
            <pc:docMk/>
            <pc:sldMk cId="1707183437" sldId="2142533810"/>
            <ac:spMk id="5" creationId="{5B88BD04-3FB9-A382-EE09-86A731D8107D}"/>
          </ac:spMkLst>
        </pc:spChg>
        <pc:spChg chg="add mod ord">
          <ac:chgData name="Dustin Thiessen" userId="1ec77871-0eee-4811-8fb0-191e78246d64" providerId="ADAL" clId="{A03B68DB-7F2C-4F72-B340-2E06BD07A5C9}" dt="2024-04-15T22:14:39.716" v="2459" actId="20577"/>
          <ac:spMkLst>
            <pc:docMk/>
            <pc:sldMk cId="1707183437" sldId="2142533810"/>
            <ac:spMk id="6" creationId="{6D9031C6-A6A8-8E2B-2F3B-90A5D431EC0D}"/>
          </ac:spMkLst>
        </pc:spChg>
        <pc:spChg chg="add del mod ord">
          <ac:chgData name="Dustin Thiessen" userId="1ec77871-0eee-4811-8fb0-191e78246d64" providerId="ADAL" clId="{A03B68DB-7F2C-4F72-B340-2E06BD07A5C9}" dt="2024-04-15T21:04:49.785" v="1305"/>
          <ac:spMkLst>
            <pc:docMk/>
            <pc:sldMk cId="1707183437" sldId="2142533810"/>
            <ac:spMk id="7" creationId="{9C2FB115-D8F9-AB76-4DF8-CCBE893F2F6B}"/>
          </ac:spMkLst>
        </pc:spChg>
        <pc:spChg chg="add del mod">
          <ac:chgData name="Dustin Thiessen" userId="1ec77871-0eee-4811-8fb0-191e78246d64" providerId="ADAL" clId="{A03B68DB-7F2C-4F72-B340-2E06BD07A5C9}" dt="2024-04-15T21:05:17.877" v="1313"/>
          <ac:spMkLst>
            <pc:docMk/>
            <pc:sldMk cId="1707183437" sldId="2142533810"/>
            <ac:spMk id="10" creationId="{C71AB0F7-0865-BBB9-6E9F-500FB4FDF2A9}"/>
          </ac:spMkLst>
        </pc:spChg>
        <pc:spChg chg="add mod">
          <ac:chgData name="Dustin Thiessen" userId="1ec77871-0eee-4811-8fb0-191e78246d64" providerId="ADAL" clId="{A03B68DB-7F2C-4F72-B340-2E06BD07A5C9}" dt="2024-04-16T16:49:13.017" v="5626" actId="207"/>
          <ac:spMkLst>
            <pc:docMk/>
            <pc:sldMk cId="1707183437" sldId="2142533810"/>
            <ac:spMk id="11" creationId="{A56CD3CA-BB27-8DA7-2CA4-955150B4DF0C}"/>
          </ac:spMkLst>
        </pc:spChg>
        <pc:spChg chg="add del mod">
          <ac:chgData name="Dustin Thiessen" userId="1ec77871-0eee-4811-8fb0-191e78246d64" providerId="ADAL" clId="{A03B68DB-7F2C-4F72-B340-2E06BD07A5C9}" dt="2024-04-15T21:42:03.031" v="1881" actId="478"/>
          <ac:spMkLst>
            <pc:docMk/>
            <pc:sldMk cId="1707183437" sldId="2142533810"/>
            <ac:spMk id="13" creationId="{68C7247C-C4EF-256B-E1EA-0A4F32FBB78D}"/>
          </ac:spMkLst>
        </pc:spChg>
        <pc:spChg chg="add del mod">
          <ac:chgData name="Dustin Thiessen" userId="1ec77871-0eee-4811-8fb0-191e78246d64" providerId="ADAL" clId="{A03B68DB-7F2C-4F72-B340-2E06BD07A5C9}" dt="2024-04-15T21:42:11.986" v="1884" actId="478"/>
          <ac:spMkLst>
            <pc:docMk/>
            <pc:sldMk cId="1707183437" sldId="2142533810"/>
            <ac:spMk id="15" creationId="{DB83D1A3-A181-A69F-7796-951279D13A0C}"/>
          </ac:spMkLst>
        </pc:spChg>
        <pc:spChg chg="add del mod">
          <ac:chgData name="Dustin Thiessen" userId="1ec77871-0eee-4811-8fb0-191e78246d64" providerId="ADAL" clId="{A03B68DB-7F2C-4F72-B340-2E06BD07A5C9}" dt="2024-04-15T21:41:43.636" v="1876" actId="26606"/>
          <ac:spMkLst>
            <pc:docMk/>
            <pc:sldMk cId="1707183437" sldId="2142533810"/>
            <ac:spMk id="16" creationId="{BEF7F574-FD11-1F8A-1E50-429D67CFA81D}"/>
          </ac:spMkLst>
        </pc:spChg>
        <pc:spChg chg="add mod">
          <ac:chgData name="Dustin Thiessen" userId="1ec77871-0eee-4811-8fb0-191e78246d64" providerId="ADAL" clId="{A03B68DB-7F2C-4F72-B340-2E06BD07A5C9}" dt="2024-04-15T21:43:03.604" v="1942" actId="20577"/>
          <ac:spMkLst>
            <pc:docMk/>
            <pc:sldMk cId="1707183437" sldId="2142533810"/>
            <ac:spMk id="17" creationId="{64BBDA59-BFF7-5BAD-0F7A-F9C752C351F0}"/>
          </ac:spMkLst>
        </pc:spChg>
        <pc:picChg chg="add del mod">
          <ac:chgData name="Dustin Thiessen" userId="1ec77871-0eee-4811-8fb0-191e78246d64" providerId="ADAL" clId="{A03B68DB-7F2C-4F72-B340-2E06BD07A5C9}" dt="2024-04-15T21:04:35.365" v="1304" actId="478"/>
          <ac:picMkLst>
            <pc:docMk/>
            <pc:sldMk cId="1707183437" sldId="2142533810"/>
            <ac:picMk id="8" creationId="{AC3B4083-33BA-2F24-8C86-6DD8F8A656DB}"/>
          </ac:picMkLst>
        </pc:picChg>
        <pc:picChg chg="add mod ord">
          <ac:chgData name="Dustin Thiessen" userId="1ec77871-0eee-4811-8fb0-191e78246d64" providerId="ADAL" clId="{A03B68DB-7F2C-4F72-B340-2E06BD07A5C9}" dt="2024-04-15T21:41:43.636" v="1876" actId="26606"/>
          <ac:picMkLst>
            <pc:docMk/>
            <pc:sldMk cId="1707183437" sldId="2142533810"/>
            <ac:picMk id="9" creationId="{8226A025-5E8A-F91F-6346-702867A4E8EC}"/>
          </ac:picMkLst>
        </pc:picChg>
        <pc:picChg chg="add del mod">
          <ac:chgData name="Dustin Thiessen" userId="1ec77871-0eee-4811-8fb0-191e78246d64" providerId="ADAL" clId="{A03B68DB-7F2C-4F72-B340-2E06BD07A5C9}" dt="2024-04-15T21:12:51.004" v="1399" actId="478"/>
          <ac:picMkLst>
            <pc:docMk/>
            <pc:sldMk cId="1707183437" sldId="2142533810"/>
            <ac:picMk id="12" creationId="{B1F17271-3950-3DFF-51F4-C89CB5E8FD16}"/>
          </ac:picMkLst>
        </pc:picChg>
      </pc:sldChg>
      <pc:sldChg chg="modSp mod">
        <pc:chgData name="Dustin Thiessen" userId="1ec77871-0eee-4811-8fb0-191e78246d64" providerId="ADAL" clId="{A03B68DB-7F2C-4F72-B340-2E06BD07A5C9}" dt="2024-04-16T16:48:23.649" v="5615" actId="207"/>
        <pc:sldMkLst>
          <pc:docMk/>
          <pc:sldMk cId="1660897524" sldId="2142533811"/>
        </pc:sldMkLst>
        <pc:spChg chg="mod">
          <ac:chgData name="Dustin Thiessen" userId="1ec77871-0eee-4811-8fb0-191e78246d64" providerId="ADAL" clId="{A03B68DB-7F2C-4F72-B340-2E06BD07A5C9}" dt="2024-04-16T16:48:14.999" v="5612" actId="207"/>
          <ac:spMkLst>
            <pc:docMk/>
            <pc:sldMk cId="1660897524" sldId="2142533811"/>
            <ac:spMk id="50" creationId="{FFBCA76A-C8DA-6EA7-65C2-7C2D0290D2A2}"/>
          </ac:spMkLst>
        </pc:spChg>
        <pc:spChg chg="mod">
          <ac:chgData name="Dustin Thiessen" userId="1ec77871-0eee-4811-8fb0-191e78246d64" providerId="ADAL" clId="{A03B68DB-7F2C-4F72-B340-2E06BD07A5C9}" dt="2024-04-16T16:48:17.895" v="5613" actId="207"/>
          <ac:spMkLst>
            <pc:docMk/>
            <pc:sldMk cId="1660897524" sldId="2142533811"/>
            <ac:spMk id="51" creationId="{FF0D8CB5-3241-4F5F-72CA-A16D8E7768C3}"/>
          </ac:spMkLst>
        </pc:spChg>
        <pc:spChg chg="mod">
          <ac:chgData name="Dustin Thiessen" userId="1ec77871-0eee-4811-8fb0-191e78246d64" providerId="ADAL" clId="{A03B68DB-7F2C-4F72-B340-2E06BD07A5C9}" dt="2024-04-16T16:48:20.821" v="5614" actId="207"/>
          <ac:spMkLst>
            <pc:docMk/>
            <pc:sldMk cId="1660897524" sldId="2142533811"/>
            <ac:spMk id="52" creationId="{D942283F-8257-7D64-6486-E69DE2B52C24}"/>
          </ac:spMkLst>
        </pc:spChg>
        <pc:spChg chg="mod">
          <ac:chgData name="Dustin Thiessen" userId="1ec77871-0eee-4811-8fb0-191e78246d64" providerId="ADAL" clId="{A03B68DB-7F2C-4F72-B340-2E06BD07A5C9}" dt="2024-04-16T16:48:23.649" v="5615" actId="207"/>
          <ac:spMkLst>
            <pc:docMk/>
            <pc:sldMk cId="1660897524" sldId="2142533811"/>
            <ac:spMk id="53" creationId="{7BDEBD57-3B78-282B-C48A-6A589B635389}"/>
          </ac:spMkLst>
        </pc:spChg>
      </pc:sldChg>
      <pc:sldChg chg="add del">
        <pc:chgData name="Dustin Thiessen" userId="1ec77871-0eee-4811-8fb0-191e78246d64" providerId="ADAL" clId="{A03B68DB-7F2C-4F72-B340-2E06BD07A5C9}" dt="2024-04-15T21:59:56.758" v="2226" actId="47"/>
        <pc:sldMkLst>
          <pc:docMk/>
          <pc:sldMk cId="704901763" sldId="2142533812"/>
        </pc:sldMkLst>
      </pc:sldChg>
      <pc:sldChg chg="new del">
        <pc:chgData name="Dustin Thiessen" userId="1ec77871-0eee-4811-8fb0-191e78246d64" providerId="ADAL" clId="{A03B68DB-7F2C-4F72-B340-2E06BD07A5C9}" dt="2024-04-15T22:08:03.692" v="2318" actId="2696"/>
        <pc:sldMkLst>
          <pc:docMk/>
          <pc:sldMk cId="1648875000" sldId="2142533812"/>
        </pc:sldMkLst>
      </pc:sldChg>
      <pc:sldChg chg="add del">
        <pc:chgData name="Dustin Thiessen" userId="1ec77871-0eee-4811-8fb0-191e78246d64" providerId="ADAL" clId="{A03B68DB-7F2C-4F72-B340-2E06BD07A5C9}" dt="2024-04-15T22:13:10.770" v="2340" actId="47"/>
        <pc:sldMkLst>
          <pc:docMk/>
          <pc:sldMk cId="2929383806" sldId="2142533812"/>
        </pc:sldMkLst>
      </pc:sldChg>
      <pc:sldChg chg="addSp delSp modSp add del mod">
        <pc:chgData name="Dustin Thiessen" userId="1ec77871-0eee-4811-8fb0-191e78246d64" providerId="ADAL" clId="{A03B68DB-7F2C-4F72-B340-2E06BD07A5C9}" dt="2024-04-15T22:13:00.402" v="2335" actId="2890"/>
        <pc:sldMkLst>
          <pc:docMk/>
          <pc:sldMk cId="3292287616" sldId="2142533812"/>
        </pc:sldMkLst>
        <pc:spChg chg="add del mod">
          <ac:chgData name="Dustin Thiessen" userId="1ec77871-0eee-4811-8fb0-191e78246d64" providerId="ADAL" clId="{A03B68DB-7F2C-4F72-B340-2E06BD07A5C9}" dt="2024-04-15T22:12:59.892" v="2334" actId="478"/>
          <ac:spMkLst>
            <pc:docMk/>
            <pc:sldMk cId="3292287616" sldId="2142533812"/>
            <ac:spMk id="3" creationId="{4B272EA1-18E2-3F19-8BD9-DE414C9E986D}"/>
          </ac:spMkLst>
        </pc:spChg>
        <pc:picChg chg="add mod">
          <ac:chgData name="Dustin Thiessen" userId="1ec77871-0eee-4811-8fb0-191e78246d64" providerId="ADAL" clId="{A03B68DB-7F2C-4F72-B340-2E06BD07A5C9}" dt="2024-04-15T22:12:59.223" v="2333"/>
          <ac:picMkLst>
            <pc:docMk/>
            <pc:sldMk cId="3292287616" sldId="2142533812"/>
            <ac:picMk id="6" creationId="{10FB9D45-BE5D-A398-C2CB-AD1890E35A0A}"/>
          </ac:picMkLst>
        </pc:picChg>
        <pc:picChg chg="add del">
          <ac:chgData name="Dustin Thiessen" userId="1ec77871-0eee-4811-8fb0-191e78246d64" providerId="ADAL" clId="{A03B68DB-7F2C-4F72-B340-2E06BD07A5C9}" dt="2024-04-15T22:12:59.892" v="2334" actId="478"/>
          <ac:picMkLst>
            <pc:docMk/>
            <pc:sldMk cId="3292287616" sldId="2142533812"/>
            <ac:picMk id="8" creationId="{4CB03B67-3A5E-818D-DA16-CDA8F06B1945}"/>
          </ac:picMkLst>
        </pc:picChg>
      </pc:sldChg>
      <pc:sldChg chg="add del ord">
        <pc:chgData name="Dustin Thiessen" userId="1ec77871-0eee-4811-8fb0-191e78246d64" providerId="ADAL" clId="{A03B68DB-7F2C-4F72-B340-2E06BD07A5C9}" dt="2024-04-15T22:12:27.485" v="2327" actId="2696"/>
        <pc:sldMkLst>
          <pc:docMk/>
          <pc:sldMk cId="4152188747" sldId="2142533812"/>
        </pc:sldMkLst>
      </pc:sldChg>
      <pc:sldChg chg="addSp delSp modSp add mod">
        <pc:chgData name="Dustin Thiessen" userId="1ec77871-0eee-4811-8fb0-191e78246d64" providerId="ADAL" clId="{A03B68DB-7F2C-4F72-B340-2E06BD07A5C9}" dt="2024-04-16T16:49:32.677" v="5632" actId="207"/>
        <pc:sldMkLst>
          <pc:docMk/>
          <pc:sldMk cId="4223539807" sldId="2142533812"/>
        </pc:sldMkLst>
        <pc:spChg chg="add del mod">
          <ac:chgData name="Dustin Thiessen" userId="1ec77871-0eee-4811-8fb0-191e78246d64" providerId="ADAL" clId="{A03B68DB-7F2C-4F72-B340-2E06BD07A5C9}" dt="2024-04-15T22:27:38.352" v="2681"/>
          <ac:spMkLst>
            <pc:docMk/>
            <pc:sldMk cId="4223539807" sldId="2142533812"/>
            <ac:spMk id="3" creationId="{E7C7B98A-469C-D330-60AB-A42B67DC9449}"/>
          </ac:spMkLst>
        </pc:spChg>
        <pc:spChg chg="mod">
          <ac:chgData name="Dustin Thiessen" userId="1ec77871-0eee-4811-8fb0-191e78246d64" providerId="ADAL" clId="{A03B68DB-7F2C-4F72-B340-2E06BD07A5C9}" dt="2024-04-15T22:28:50.708" v="2751" actId="20577"/>
          <ac:spMkLst>
            <pc:docMk/>
            <pc:sldMk cId="4223539807" sldId="2142533812"/>
            <ac:spMk id="5" creationId="{E595A62D-42D1-CCEF-169E-8F1FB1FFC5C9}"/>
          </ac:spMkLst>
        </pc:spChg>
        <pc:spChg chg="add del mod">
          <ac:chgData name="Dustin Thiessen" userId="1ec77871-0eee-4811-8fb0-191e78246d64" providerId="ADAL" clId="{A03B68DB-7F2C-4F72-B340-2E06BD07A5C9}" dt="2024-04-15T22:29:11.462" v="2803" actId="20577"/>
          <ac:spMkLst>
            <pc:docMk/>
            <pc:sldMk cId="4223539807" sldId="2142533812"/>
            <ac:spMk id="9" creationId="{B2198503-3EB8-AF17-573C-487DAEC8E171}"/>
          </ac:spMkLst>
        </pc:spChg>
        <pc:spChg chg="mod">
          <ac:chgData name="Dustin Thiessen" userId="1ec77871-0eee-4811-8fb0-191e78246d64" providerId="ADAL" clId="{A03B68DB-7F2C-4F72-B340-2E06BD07A5C9}" dt="2024-04-16T16:49:28.869" v="5631" actId="207"/>
          <ac:spMkLst>
            <pc:docMk/>
            <pc:sldMk cId="4223539807" sldId="2142533812"/>
            <ac:spMk id="10" creationId="{F2BEC61F-7CD9-E9A2-8005-ED40FCB80542}"/>
          </ac:spMkLst>
        </pc:spChg>
        <pc:spChg chg="mod">
          <ac:chgData name="Dustin Thiessen" userId="1ec77871-0eee-4811-8fb0-191e78246d64" providerId="ADAL" clId="{A03B68DB-7F2C-4F72-B340-2E06BD07A5C9}" dt="2024-04-16T16:49:32.677" v="5632" actId="207"/>
          <ac:spMkLst>
            <pc:docMk/>
            <pc:sldMk cId="4223539807" sldId="2142533812"/>
            <ac:spMk id="11" creationId="{E0968072-B6F7-8AA2-FCCE-A8C72A965255}"/>
          </ac:spMkLst>
        </pc:spChg>
        <pc:spChg chg="add del mod">
          <ac:chgData name="Dustin Thiessen" userId="1ec77871-0eee-4811-8fb0-191e78246d64" providerId="ADAL" clId="{A03B68DB-7F2C-4F72-B340-2E06BD07A5C9}" dt="2024-04-15T22:28:16.555" v="2685"/>
          <ac:spMkLst>
            <pc:docMk/>
            <pc:sldMk cId="4223539807" sldId="2142533812"/>
            <ac:spMk id="13" creationId="{CC4F3060-546F-576B-3989-839255B3146F}"/>
          </ac:spMkLst>
        </pc:spChg>
        <pc:picChg chg="add del mod">
          <ac:chgData name="Dustin Thiessen" userId="1ec77871-0eee-4811-8fb0-191e78246d64" providerId="ADAL" clId="{A03B68DB-7F2C-4F72-B340-2E06BD07A5C9}" dt="2024-04-15T22:27:36.724" v="2680" actId="478"/>
          <ac:picMkLst>
            <pc:docMk/>
            <pc:sldMk cId="4223539807" sldId="2142533812"/>
            <ac:picMk id="6" creationId="{1C4D7B58-589A-1F4E-11B1-2DBD39E785DD}"/>
          </ac:picMkLst>
        </pc:picChg>
        <pc:picChg chg="add mod">
          <ac:chgData name="Dustin Thiessen" userId="1ec77871-0eee-4811-8fb0-191e78246d64" providerId="ADAL" clId="{A03B68DB-7F2C-4F72-B340-2E06BD07A5C9}" dt="2024-04-15T22:28:05.444" v="2683" actId="1076"/>
          <ac:picMkLst>
            <pc:docMk/>
            <pc:sldMk cId="4223539807" sldId="2142533812"/>
            <ac:picMk id="7" creationId="{EC69AF97-C934-33BB-8611-548CED4E8AEF}"/>
          </ac:picMkLst>
        </pc:picChg>
        <pc:picChg chg="del">
          <ac:chgData name="Dustin Thiessen" userId="1ec77871-0eee-4811-8fb0-191e78246d64" providerId="ADAL" clId="{A03B68DB-7F2C-4F72-B340-2E06BD07A5C9}" dt="2024-04-15T22:27:31.809" v="2677" actId="478"/>
          <ac:picMkLst>
            <pc:docMk/>
            <pc:sldMk cId="4223539807" sldId="2142533812"/>
            <ac:picMk id="8" creationId="{4CB03B67-3A5E-818D-DA16-CDA8F06B1945}"/>
          </ac:picMkLst>
        </pc:picChg>
        <pc:picChg chg="add mod">
          <ac:chgData name="Dustin Thiessen" userId="1ec77871-0eee-4811-8fb0-191e78246d64" providerId="ADAL" clId="{A03B68DB-7F2C-4F72-B340-2E06BD07A5C9}" dt="2024-04-15T22:29:12.948" v="2804" actId="1076"/>
          <ac:picMkLst>
            <pc:docMk/>
            <pc:sldMk cId="4223539807" sldId="2142533812"/>
            <ac:picMk id="14" creationId="{0E994DB7-647E-6980-65D4-0F3E670F1877}"/>
          </ac:picMkLst>
        </pc:picChg>
        <pc:picChg chg="del">
          <ac:chgData name="Dustin Thiessen" userId="1ec77871-0eee-4811-8fb0-191e78246d64" providerId="ADAL" clId="{A03B68DB-7F2C-4F72-B340-2E06BD07A5C9}" dt="2024-04-15T22:28:10.385" v="2684" actId="478"/>
          <ac:picMkLst>
            <pc:docMk/>
            <pc:sldMk cId="4223539807" sldId="2142533812"/>
            <ac:picMk id="15" creationId="{0D7FDA47-915E-A8C7-5913-4CEEECDA1548}"/>
          </ac:picMkLst>
        </pc:picChg>
      </pc:sldChg>
      <pc:sldChg chg="addSp delSp modSp add del mod ord">
        <pc:chgData name="Dustin Thiessen" userId="1ec77871-0eee-4811-8fb0-191e78246d64" providerId="ADAL" clId="{A03B68DB-7F2C-4F72-B340-2E06BD07A5C9}" dt="2024-04-15T22:20:05.354" v="2675" actId="47"/>
        <pc:sldMkLst>
          <pc:docMk/>
          <pc:sldMk cId="2581222652" sldId="2142533813"/>
        </pc:sldMkLst>
        <pc:spChg chg="add del mod">
          <ac:chgData name="Dustin Thiessen" userId="1ec77871-0eee-4811-8fb0-191e78246d64" providerId="ADAL" clId="{A03B68DB-7F2C-4F72-B340-2E06BD07A5C9}" dt="2024-04-15T22:16:43.699" v="2488" actId="478"/>
          <ac:spMkLst>
            <pc:docMk/>
            <pc:sldMk cId="2581222652" sldId="2142533813"/>
            <ac:spMk id="3" creationId="{99BA2385-48A6-E795-2A6D-B2658AA2D11E}"/>
          </ac:spMkLst>
        </pc:spChg>
        <pc:spChg chg="mod">
          <ac:chgData name="Dustin Thiessen" userId="1ec77871-0eee-4811-8fb0-191e78246d64" providerId="ADAL" clId="{A03B68DB-7F2C-4F72-B340-2E06BD07A5C9}" dt="2024-04-15T22:17:42.842" v="2513" actId="20577"/>
          <ac:spMkLst>
            <pc:docMk/>
            <pc:sldMk cId="2581222652" sldId="2142533813"/>
            <ac:spMk id="6" creationId="{6D9031C6-A6A8-8E2B-2F3B-90A5D431EC0D}"/>
          </ac:spMkLst>
        </pc:spChg>
        <pc:spChg chg="add del mod">
          <ac:chgData name="Dustin Thiessen" userId="1ec77871-0eee-4811-8fb0-191e78246d64" providerId="ADAL" clId="{A03B68DB-7F2C-4F72-B340-2E06BD07A5C9}" dt="2024-04-15T22:17:17.932" v="2496" actId="478"/>
          <ac:spMkLst>
            <pc:docMk/>
            <pc:sldMk cId="2581222652" sldId="2142533813"/>
            <ac:spMk id="8" creationId="{6B94914F-6505-BE48-96F0-ABD9188393D5}"/>
          </ac:spMkLst>
        </pc:spChg>
        <pc:spChg chg="mod">
          <ac:chgData name="Dustin Thiessen" userId="1ec77871-0eee-4811-8fb0-191e78246d64" providerId="ADAL" clId="{A03B68DB-7F2C-4F72-B340-2E06BD07A5C9}" dt="2024-04-15T22:19:35.898" v="2674" actId="20577"/>
          <ac:spMkLst>
            <pc:docMk/>
            <pc:sldMk cId="2581222652" sldId="2142533813"/>
            <ac:spMk id="11" creationId="{A56CD3CA-BB27-8DA7-2CA4-955150B4DF0C}"/>
          </ac:spMkLst>
        </pc:spChg>
        <pc:spChg chg="add del mod">
          <ac:chgData name="Dustin Thiessen" userId="1ec77871-0eee-4811-8fb0-191e78246d64" providerId="ADAL" clId="{A03B68DB-7F2C-4F72-B340-2E06BD07A5C9}" dt="2024-04-15T22:17:34.797" v="2503" actId="478"/>
          <ac:spMkLst>
            <pc:docMk/>
            <pc:sldMk cId="2581222652" sldId="2142533813"/>
            <ac:spMk id="12" creationId="{D899DE78-AFF7-2368-E08A-7D04A38022E8}"/>
          </ac:spMkLst>
        </pc:spChg>
        <pc:spChg chg="add del mod">
          <ac:chgData name="Dustin Thiessen" userId="1ec77871-0eee-4811-8fb0-191e78246d64" providerId="ADAL" clId="{A03B68DB-7F2C-4F72-B340-2E06BD07A5C9}" dt="2024-04-15T22:17:40.071" v="2505" actId="478"/>
          <ac:spMkLst>
            <pc:docMk/>
            <pc:sldMk cId="2581222652" sldId="2142533813"/>
            <ac:spMk id="14" creationId="{31363E3E-26D8-EE2A-695C-1A9D88335D61}"/>
          </ac:spMkLst>
        </pc:spChg>
        <pc:spChg chg="add del mod">
          <ac:chgData name="Dustin Thiessen" userId="1ec77871-0eee-4811-8fb0-191e78246d64" providerId="ADAL" clId="{A03B68DB-7F2C-4F72-B340-2E06BD07A5C9}" dt="2024-04-15T22:17:50.050" v="2516"/>
          <ac:spMkLst>
            <pc:docMk/>
            <pc:sldMk cId="2581222652" sldId="2142533813"/>
            <ac:spMk id="16" creationId="{08A7F11F-7DD9-1A1A-F27E-7CA231CC9FBA}"/>
          </ac:spMkLst>
        </pc:spChg>
        <pc:spChg chg="mod">
          <ac:chgData name="Dustin Thiessen" userId="1ec77871-0eee-4811-8fb0-191e78246d64" providerId="ADAL" clId="{A03B68DB-7F2C-4F72-B340-2E06BD07A5C9}" dt="2024-04-15T22:17:43.257" v="2514" actId="20577"/>
          <ac:spMkLst>
            <pc:docMk/>
            <pc:sldMk cId="2581222652" sldId="2142533813"/>
            <ac:spMk id="17" creationId="{64BBDA59-BFF7-5BAD-0F7A-F9C752C351F0}"/>
          </ac:spMkLst>
        </pc:spChg>
        <pc:picChg chg="add mod">
          <ac:chgData name="Dustin Thiessen" userId="1ec77871-0eee-4811-8fb0-191e78246d64" providerId="ADAL" clId="{A03B68DB-7F2C-4F72-B340-2E06BD07A5C9}" dt="2024-04-15T22:16:43.238" v="2487"/>
          <ac:picMkLst>
            <pc:docMk/>
            <pc:sldMk cId="2581222652" sldId="2142533813"/>
            <ac:picMk id="4" creationId="{2755CDBC-2A0F-D473-73EA-95A7403D486A}"/>
          </ac:picMkLst>
        </pc:picChg>
        <pc:picChg chg="add mod">
          <ac:chgData name="Dustin Thiessen" userId="1ec77871-0eee-4811-8fb0-191e78246d64" providerId="ADAL" clId="{A03B68DB-7F2C-4F72-B340-2E06BD07A5C9}" dt="2024-04-15T22:17:41.097" v="2510"/>
          <ac:picMkLst>
            <pc:docMk/>
            <pc:sldMk cId="2581222652" sldId="2142533813"/>
            <ac:picMk id="5" creationId="{082CFC2E-D773-63FD-50F6-D637329FFE62}"/>
          </ac:picMkLst>
        </pc:picChg>
        <pc:picChg chg="add del">
          <ac:chgData name="Dustin Thiessen" userId="1ec77871-0eee-4811-8fb0-191e78246d64" providerId="ADAL" clId="{A03B68DB-7F2C-4F72-B340-2E06BD07A5C9}" dt="2024-04-15T22:17:46.316" v="2515" actId="478"/>
          <ac:picMkLst>
            <pc:docMk/>
            <pc:sldMk cId="2581222652" sldId="2142533813"/>
            <ac:picMk id="9" creationId="{8226A025-5E8A-F91F-6346-702867A4E8EC}"/>
          </ac:picMkLst>
        </pc:picChg>
        <pc:picChg chg="add mod">
          <ac:chgData name="Dustin Thiessen" userId="1ec77871-0eee-4811-8fb0-191e78246d64" providerId="ADAL" clId="{A03B68DB-7F2C-4F72-B340-2E06BD07A5C9}" dt="2024-04-15T22:17:56.686" v="2519" actId="1076"/>
          <ac:picMkLst>
            <pc:docMk/>
            <pc:sldMk cId="2581222652" sldId="2142533813"/>
            <ac:picMk id="18" creationId="{91D71263-27A2-FFEE-0104-F5FE36A2BF56}"/>
          </ac:picMkLst>
        </pc:picChg>
      </pc:sldChg>
      <pc:sldChg chg="addSp delSp modSp add mod">
        <pc:chgData name="Dustin Thiessen" userId="1ec77871-0eee-4811-8fb0-191e78246d64" providerId="ADAL" clId="{A03B68DB-7F2C-4F72-B340-2E06BD07A5C9}" dt="2024-04-16T16:49:39.968" v="5634" actId="207"/>
        <pc:sldMkLst>
          <pc:docMk/>
          <pc:sldMk cId="4170524854" sldId="2142533814"/>
        </pc:sldMkLst>
        <pc:spChg chg="add del mod">
          <ac:chgData name="Dustin Thiessen" userId="1ec77871-0eee-4811-8fb0-191e78246d64" providerId="ADAL" clId="{A03B68DB-7F2C-4F72-B340-2E06BD07A5C9}" dt="2024-04-15T22:49:50.465" v="3407"/>
          <ac:spMkLst>
            <pc:docMk/>
            <pc:sldMk cId="4170524854" sldId="2142533814"/>
            <ac:spMk id="3" creationId="{1802BBBC-79E5-20A6-25F6-9AC6C7768463}"/>
          </ac:spMkLst>
        </pc:spChg>
        <pc:spChg chg="mod">
          <ac:chgData name="Dustin Thiessen" userId="1ec77871-0eee-4811-8fb0-191e78246d64" providerId="ADAL" clId="{A03B68DB-7F2C-4F72-B340-2E06BD07A5C9}" dt="2024-04-15T22:34:42.175" v="3312" actId="20577"/>
          <ac:spMkLst>
            <pc:docMk/>
            <pc:sldMk cId="4170524854" sldId="2142533814"/>
            <ac:spMk id="4" creationId="{BB060DAE-B0C4-FECA-4649-33D73B7B1798}"/>
          </ac:spMkLst>
        </pc:spChg>
        <pc:spChg chg="mod">
          <ac:chgData name="Dustin Thiessen" userId="1ec77871-0eee-4811-8fb0-191e78246d64" providerId="ADAL" clId="{A03B68DB-7F2C-4F72-B340-2E06BD07A5C9}" dt="2024-04-15T22:51:29.383" v="3437" actId="20577"/>
          <ac:spMkLst>
            <pc:docMk/>
            <pc:sldMk cId="4170524854" sldId="2142533814"/>
            <ac:spMk id="5" creationId="{E595A62D-42D1-CCEF-169E-8F1FB1FFC5C9}"/>
          </ac:spMkLst>
        </pc:spChg>
        <pc:spChg chg="mod">
          <ac:chgData name="Dustin Thiessen" userId="1ec77871-0eee-4811-8fb0-191e78246d64" providerId="ADAL" clId="{A03B68DB-7F2C-4F72-B340-2E06BD07A5C9}" dt="2024-04-15T23:09:55.647" v="3904" actId="20577"/>
          <ac:spMkLst>
            <pc:docMk/>
            <pc:sldMk cId="4170524854" sldId="2142533814"/>
            <ac:spMk id="9" creationId="{B2198503-3EB8-AF17-573C-487DAEC8E171}"/>
          </ac:spMkLst>
        </pc:spChg>
        <pc:spChg chg="mod">
          <ac:chgData name="Dustin Thiessen" userId="1ec77871-0eee-4811-8fb0-191e78246d64" providerId="ADAL" clId="{A03B68DB-7F2C-4F72-B340-2E06BD07A5C9}" dt="2024-04-16T16:49:36.834" v="5633" actId="207"/>
          <ac:spMkLst>
            <pc:docMk/>
            <pc:sldMk cId="4170524854" sldId="2142533814"/>
            <ac:spMk id="10" creationId="{F2BEC61F-7CD9-E9A2-8005-ED40FCB80542}"/>
          </ac:spMkLst>
        </pc:spChg>
        <pc:spChg chg="mod">
          <ac:chgData name="Dustin Thiessen" userId="1ec77871-0eee-4811-8fb0-191e78246d64" providerId="ADAL" clId="{A03B68DB-7F2C-4F72-B340-2E06BD07A5C9}" dt="2024-04-16T16:49:39.968" v="5634" actId="207"/>
          <ac:spMkLst>
            <pc:docMk/>
            <pc:sldMk cId="4170524854" sldId="2142533814"/>
            <ac:spMk id="11" creationId="{E0968072-B6F7-8AA2-FCCE-A8C72A965255}"/>
          </ac:spMkLst>
        </pc:spChg>
        <pc:spChg chg="add del mod">
          <ac:chgData name="Dustin Thiessen" userId="1ec77871-0eee-4811-8fb0-191e78246d64" providerId="ADAL" clId="{A03B68DB-7F2C-4F72-B340-2E06BD07A5C9}" dt="2024-04-15T22:50:00.417" v="3410"/>
          <ac:spMkLst>
            <pc:docMk/>
            <pc:sldMk cId="4170524854" sldId="2142533814"/>
            <ac:spMk id="12" creationId="{3C3EB003-CF4F-ADEA-D717-FB53B4E74881}"/>
          </ac:spMkLst>
        </pc:spChg>
        <pc:spChg chg="add del mod">
          <ac:chgData name="Dustin Thiessen" userId="1ec77871-0eee-4811-8fb0-191e78246d64" providerId="ADAL" clId="{A03B68DB-7F2C-4F72-B340-2E06BD07A5C9}" dt="2024-04-15T23:09:20.244" v="3853"/>
          <ac:spMkLst>
            <pc:docMk/>
            <pc:sldMk cId="4170524854" sldId="2142533814"/>
            <ac:spMk id="16" creationId="{91EBF445-F281-71D8-75E0-226E45AD0788}"/>
          </ac:spMkLst>
        </pc:spChg>
        <pc:picChg chg="add del mod">
          <ac:chgData name="Dustin Thiessen" userId="1ec77871-0eee-4811-8fb0-191e78246d64" providerId="ADAL" clId="{A03B68DB-7F2C-4F72-B340-2E06BD07A5C9}" dt="2024-04-15T22:49:53.684" v="3409" actId="478"/>
          <ac:picMkLst>
            <pc:docMk/>
            <pc:sldMk cId="4170524854" sldId="2142533814"/>
            <ac:picMk id="6" creationId="{8781276C-2E55-C44D-91E2-ADC535843B91}"/>
          </ac:picMkLst>
        </pc:picChg>
        <pc:picChg chg="del mod">
          <ac:chgData name="Dustin Thiessen" userId="1ec77871-0eee-4811-8fb0-191e78246d64" providerId="ADAL" clId="{A03B68DB-7F2C-4F72-B340-2E06BD07A5C9}" dt="2024-04-15T22:34:47.282" v="3314" actId="478"/>
          <ac:picMkLst>
            <pc:docMk/>
            <pc:sldMk cId="4170524854" sldId="2142533814"/>
            <ac:picMk id="7" creationId="{EC69AF97-C934-33BB-8611-548CED4E8AEF}"/>
          </ac:picMkLst>
        </pc:picChg>
        <pc:picChg chg="add mod">
          <ac:chgData name="Dustin Thiessen" userId="1ec77871-0eee-4811-8fb0-191e78246d64" providerId="ADAL" clId="{A03B68DB-7F2C-4F72-B340-2E06BD07A5C9}" dt="2024-04-15T22:50:07.936" v="3411" actId="1076"/>
          <ac:picMkLst>
            <pc:docMk/>
            <pc:sldMk cId="4170524854" sldId="2142533814"/>
            <ac:picMk id="13" creationId="{668BBE20-DA86-96B3-DA9B-BE62ABDB33E8}"/>
          </ac:picMkLst>
        </pc:picChg>
        <pc:picChg chg="del">
          <ac:chgData name="Dustin Thiessen" userId="1ec77871-0eee-4811-8fb0-191e78246d64" providerId="ADAL" clId="{A03B68DB-7F2C-4F72-B340-2E06BD07A5C9}" dt="2024-04-15T23:09:18.631" v="3852" actId="478"/>
          <ac:picMkLst>
            <pc:docMk/>
            <pc:sldMk cId="4170524854" sldId="2142533814"/>
            <ac:picMk id="14" creationId="{0E994DB7-647E-6980-65D4-0F3E670F1877}"/>
          </ac:picMkLst>
        </pc:picChg>
        <pc:picChg chg="add mod">
          <ac:chgData name="Dustin Thiessen" userId="1ec77871-0eee-4811-8fb0-191e78246d64" providerId="ADAL" clId="{A03B68DB-7F2C-4F72-B340-2E06BD07A5C9}" dt="2024-04-15T23:09:24.553" v="3854" actId="1076"/>
          <ac:picMkLst>
            <pc:docMk/>
            <pc:sldMk cId="4170524854" sldId="2142533814"/>
            <ac:picMk id="17" creationId="{2A3E6C12-CAFE-F7B6-CF21-ADF6E096D4AF}"/>
          </ac:picMkLst>
        </pc:picChg>
      </pc:sldChg>
      <pc:sldChg chg="addSp delSp modSp add mod ord">
        <pc:chgData name="Dustin Thiessen" userId="1ec77871-0eee-4811-8fb0-191e78246d64" providerId="ADAL" clId="{A03B68DB-7F2C-4F72-B340-2E06BD07A5C9}" dt="2024-04-15T22:46:14.276" v="3362" actId="1076"/>
        <pc:sldMkLst>
          <pc:docMk/>
          <pc:sldMk cId="1619888705" sldId="2142533816"/>
        </pc:sldMkLst>
        <pc:spChg chg="mod">
          <ac:chgData name="Dustin Thiessen" userId="1ec77871-0eee-4811-8fb0-191e78246d64" providerId="ADAL" clId="{A03B68DB-7F2C-4F72-B340-2E06BD07A5C9}" dt="2024-04-15T22:45:28.430" v="3354" actId="1076"/>
          <ac:spMkLst>
            <pc:docMk/>
            <pc:sldMk cId="1619888705" sldId="2142533816"/>
            <ac:spMk id="2" creationId="{67960D78-8048-9FDB-A320-40E971F9CD92}"/>
          </ac:spMkLst>
        </pc:spChg>
        <pc:picChg chg="add mod">
          <ac:chgData name="Dustin Thiessen" userId="1ec77871-0eee-4811-8fb0-191e78246d64" providerId="ADAL" clId="{A03B68DB-7F2C-4F72-B340-2E06BD07A5C9}" dt="2024-04-15T22:46:14.276" v="3362" actId="1076"/>
          <ac:picMkLst>
            <pc:docMk/>
            <pc:sldMk cId="1619888705" sldId="2142533816"/>
            <ac:picMk id="3" creationId="{7DA7F4C4-68BE-F778-C345-C2CBB1DA3D40}"/>
          </ac:picMkLst>
        </pc:picChg>
        <pc:picChg chg="del">
          <ac:chgData name="Dustin Thiessen" userId="1ec77871-0eee-4811-8fb0-191e78246d64" providerId="ADAL" clId="{A03B68DB-7F2C-4F72-B340-2E06BD07A5C9}" dt="2024-04-15T22:45:33.941" v="3355" actId="478"/>
          <ac:picMkLst>
            <pc:docMk/>
            <pc:sldMk cId="1619888705" sldId="2142533816"/>
            <ac:picMk id="9" creationId="{E0F60287-3339-A45E-92BC-F66C2EDE08B5}"/>
          </ac:picMkLst>
        </pc:picChg>
        <pc:picChg chg="del">
          <ac:chgData name="Dustin Thiessen" userId="1ec77871-0eee-4811-8fb0-191e78246d64" providerId="ADAL" clId="{A03B68DB-7F2C-4F72-B340-2E06BD07A5C9}" dt="2024-04-15T22:45:34.412" v="3356" actId="478"/>
          <ac:picMkLst>
            <pc:docMk/>
            <pc:sldMk cId="1619888705" sldId="2142533816"/>
            <ac:picMk id="12" creationId="{DE1904F8-DB5B-6C0F-6C99-2565C2541558}"/>
          </ac:picMkLst>
        </pc:picChg>
      </pc:sldChg>
      <pc:sldChg chg="addSp delSp modSp add mod">
        <pc:chgData name="Dustin Thiessen" userId="1ec77871-0eee-4811-8fb0-191e78246d64" providerId="ADAL" clId="{A03B68DB-7F2C-4F72-B340-2E06BD07A5C9}" dt="2024-04-15T22:47:22.790" v="3397" actId="1076"/>
        <pc:sldMkLst>
          <pc:docMk/>
          <pc:sldMk cId="1437104424" sldId="2142533817"/>
        </pc:sldMkLst>
        <pc:spChg chg="mod">
          <ac:chgData name="Dustin Thiessen" userId="1ec77871-0eee-4811-8fb0-191e78246d64" providerId="ADAL" clId="{A03B68DB-7F2C-4F72-B340-2E06BD07A5C9}" dt="2024-04-15T22:46:27.373" v="3379" actId="20577"/>
          <ac:spMkLst>
            <pc:docMk/>
            <pc:sldMk cId="1437104424" sldId="2142533817"/>
            <ac:spMk id="2" creationId="{67960D78-8048-9FDB-A320-40E971F9CD92}"/>
          </ac:spMkLst>
        </pc:spChg>
        <pc:spChg chg="add del mod">
          <ac:chgData name="Dustin Thiessen" userId="1ec77871-0eee-4811-8fb0-191e78246d64" providerId="ADAL" clId="{A03B68DB-7F2C-4F72-B340-2E06BD07A5C9}" dt="2024-04-15T22:47:06.501" v="3390" actId="478"/>
          <ac:spMkLst>
            <pc:docMk/>
            <pc:sldMk cId="1437104424" sldId="2142533817"/>
            <ac:spMk id="4" creationId="{EE6389E4-08C5-0867-1D0C-672D80892E35}"/>
          </ac:spMkLst>
        </pc:spChg>
        <pc:spChg chg="add del">
          <ac:chgData name="Dustin Thiessen" userId="1ec77871-0eee-4811-8fb0-191e78246d64" providerId="ADAL" clId="{A03B68DB-7F2C-4F72-B340-2E06BD07A5C9}" dt="2024-04-15T22:47:10.949" v="3392" actId="478"/>
          <ac:spMkLst>
            <pc:docMk/>
            <pc:sldMk cId="1437104424" sldId="2142533817"/>
            <ac:spMk id="5" creationId="{AE4CF47F-B09E-008B-E8CA-B35EC8586366}"/>
          </ac:spMkLst>
        </pc:spChg>
        <pc:spChg chg="add mod">
          <ac:chgData name="Dustin Thiessen" userId="1ec77871-0eee-4811-8fb0-191e78246d64" providerId="ADAL" clId="{A03B68DB-7F2C-4F72-B340-2E06BD07A5C9}" dt="2024-04-15T22:47:15.917" v="3394" actId="14100"/>
          <ac:spMkLst>
            <pc:docMk/>
            <pc:sldMk cId="1437104424" sldId="2142533817"/>
            <ac:spMk id="6" creationId="{34745047-AC6A-17A7-D7D6-B44E5EE1BDAA}"/>
          </ac:spMkLst>
        </pc:spChg>
        <pc:picChg chg="del">
          <ac:chgData name="Dustin Thiessen" userId="1ec77871-0eee-4811-8fb0-191e78246d64" providerId="ADAL" clId="{A03B68DB-7F2C-4F72-B340-2E06BD07A5C9}" dt="2024-04-15T22:46:38.584" v="3387" actId="478"/>
          <ac:picMkLst>
            <pc:docMk/>
            <pc:sldMk cId="1437104424" sldId="2142533817"/>
            <ac:picMk id="3" creationId="{7DA7F4C4-68BE-F778-C345-C2CBB1DA3D40}"/>
          </ac:picMkLst>
        </pc:picChg>
        <pc:picChg chg="add mod">
          <ac:chgData name="Dustin Thiessen" userId="1ec77871-0eee-4811-8fb0-191e78246d64" providerId="ADAL" clId="{A03B68DB-7F2C-4F72-B340-2E06BD07A5C9}" dt="2024-04-15T22:47:22.790" v="3397" actId="1076"/>
          <ac:picMkLst>
            <pc:docMk/>
            <pc:sldMk cId="1437104424" sldId="2142533817"/>
            <ac:picMk id="8" creationId="{3219AE66-F4FB-4625-D6DF-19C043BB39FD}"/>
          </ac:picMkLst>
        </pc:picChg>
      </pc:sldChg>
      <pc:sldChg chg="addSp delSp modSp add mod">
        <pc:chgData name="Dustin Thiessen" userId="1ec77871-0eee-4811-8fb0-191e78246d64" providerId="ADAL" clId="{A03B68DB-7F2C-4F72-B340-2E06BD07A5C9}" dt="2024-04-15T22:48:10.774" v="3406" actId="1076"/>
        <pc:sldMkLst>
          <pc:docMk/>
          <pc:sldMk cId="1365754765" sldId="2142533818"/>
        </pc:sldMkLst>
        <pc:spChg chg="mod">
          <ac:chgData name="Dustin Thiessen" userId="1ec77871-0eee-4811-8fb0-191e78246d64" providerId="ADAL" clId="{A03B68DB-7F2C-4F72-B340-2E06BD07A5C9}" dt="2024-04-15T22:46:32.717" v="3386" actId="20577"/>
          <ac:spMkLst>
            <pc:docMk/>
            <pc:sldMk cId="1365754765" sldId="2142533818"/>
            <ac:spMk id="2" creationId="{67960D78-8048-9FDB-A320-40E971F9CD92}"/>
          </ac:spMkLst>
        </pc:spChg>
        <pc:spChg chg="add del">
          <ac:chgData name="Dustin Thiessen" userId="1ec77871-0eee-4811-8fb0-191e78246d64" providerId="ADAL" clId="{A03B68DB-7F2C-4F72-B340-2E06BD07A5C9}" dt="2024-04-15T22:47:58.820" v="3400" actId="478"/>
          <ac:spMkLst>
            <pc:docMk/>
            <pc:sldMk cId="1365754765" sldId="2142533818"/>
            <ac:spMk id="4" creationId="{366C663B-DC22-9DB0-A5E6-F6CA158128EB}"/>
          </ac:spMkLst>
        </pc:spChg>
        <pc:picChg chg="del">
          <ac:chgData name="Dustin Thiessen" userId="1ec77871-0eee-4811-8fb0-191e78246d64" providerId="ADAL" clId="{A03B68DB-7F2C-4F72-B340-2E06BD07A5C9}" dt="2024-04-15T22:47:43.117" v="3398" actId="478"/>
          <ac:picMkLst>
            <pc:docMk/>
            <pc:sldMk cId="1365754765" sldId="2142533818"/>
            <ac:picMk id="3" creationId="{7DA7F4C4-68BE-F778-C345-C2CBB1DA3D40}"/>
          </ac:picMkLst>
        </pc:picChg>
        <pc:picChg chg="add mod">
          <ac:chgData name="Dustin Thiessen" userId="1ec77871-0eee-4811-8fb0-191e78246d64" providerId="ADAL" clId="{A03B68DB-7F2C-4F72-B340-2E06BD07A5C9}" dt="2024-04-15T22:48:10.774" v="3406" actId="1076"/>
          <ac:picMkLst>
            <pc:docMk/>
            <pc:sldMk cId="1365754765" sldId="2142533818"/>
            <ac:picMk id="5" creationId="{6572BE6E-504D-8A75-30A2-B2AF87DD4E7D}"/>
          </ac:picMkLst>
        </pc:picChg>
      </pc:sldChg>
      <pc:sldChg chg="addSp delSp modSp add mod delCm">
        <pc:chgData name="Dustin Thiessen" userId="1ec77871-0eee-4811-8fb0-191e78246d64" providerId="ADAL" clId="{A03B68DB-7F2C-4F72-B340-2E06BD07A5C9}" dt="2024-04-16T20:13:03.162" v="5694"/>
        <pc:sldMkLst>
          <pc:docMk/>
          <pc:sldMk cId="1326524359" sldId="2142533824"/>
        </pc:sldMkLst>
        <pc:spChg chg="add del mod">
          <ac:chgData name="Dustin Thiessen" userId="1ec77871-0eee-4811-8fb0-191e78246d64" providerId="ADAL" clId="{A03B68DB-7F2C-4F72-B340-2E06BD07A5C9}" dt="2024-04-15T23:20:35.960" v="4272"/>
          <ac:spMkLst>
            <pc:docMk/>
            <pc:sldMk cId="1326524359" sldId="2142533824"/>
            <ac:spMk id="3" creationId="{11AB427F-B3C3-F445-486E-A4D11D8C0B9F}"/>
          </ac:spMkLst>
        </pc:spChg>
        <pc:spChg chg="mod">
          <ac:chgData name="Dustin Thiessen" userId="1ec77871-0eee-4811-8fb0-191e78246d64" providerId="ADAL" clId="{A03B68DB-7F2C-4F72-B340-2E06BD07A5C9}" dt="2024-04-15T23:21:58.718" v="4314" actId="12788"/>
          <ac:spMkLst>
            <pc:docMk/>
            <pc:sldMk cId="1326524359" sldId="2142533824"/>
            <ac:spMk id="5" creationId="{E595A62D-42D1-CCEF-169E-8F1FB1FFC5C9}"/>
          </ac:spMkLst>
        </pc:spChg>
        <pc:spChg chg="add del mod">
          <ac:chgData name="Dustin Thiessen" userId="1ec77871-0eee-4811-8fb0-191e78246d64" providerId="ADAL" clId="{A03B68DB-7F2C-4F72-B340-2E06BD07A5C9}" dt="2024-04-15T23:13:10.819" v="4265" actId="478"/>
          <ac:spMkLst>
            <pc:docMk/>
            <pc:sldMk cId="1326524359" sldId="2142533824"/>
            <ac:spMk id="7" creationId="{C206FD68-C3E9-BACC-68D4-5EC69F0A1079}"/>
          </ac:spMkLst>
        </pc:spChg>
        <pc:spChg chg="del">
          <ac:chgData name="Dustin Thiessen" userId="1ec77871-0eee-4811-8fb0-191e78246d64" providerId="ADAL" clId="{A03B68DB-7F2C-4F72-B340-2E06BD07A5C9}" dt="2024-04-15T23:13:11.871" v="4266" actId="478"/>
          <ac:spMkLst>
            <pc:docMk/>
            <pc:sldMk cId="1326524359" sldId="2142533824"/>
            <ac:spMk id="9" creationId="{B2198503-3EB8-AF17-573C-487DAEC8E171}"/>
          </ac:spMkLst>
        </pc:spChg>
        <pc:spChg chg="del">
          <ac:chgData name="Dustin Thiessen" userId="1ec77871-0eee-4811-8fb0-191e78246d64" providerId="ADAL" clId="{A03B68DB-7F2C-4F72-B340-2E06BD07A5C9}" dt="2024-04-15T23:20:43.405" v="4274" actId="478"/>
          <ac:spMkLst>
            <pc:docMk/>
            <pc:sldMk cId="1326524359" sldId="2142533824"/>
            <ac:spMk id="10" creationId="{F2BEC61F-7CD9-E9A2-8005-ED40FCB80542}"/>
          </ac:spMkLst>
        </pc:spChg>
        <pc:spChg chg="del">
          <ac:chgData name="Dustin Thiessen" userId="1ec77871-0eee-4811-8fb0-191e78246d64" providerId="ADAL" clId="{A03B68DB-7F2C-4F72-B340-2E06BD07A5C9}" dt="2024-04-15T23:13:13.139" v="4267" actId="478"/>
          <ac:spMkLst>
            <pc:docMk/>
            <pc:sldMk cId="1326524359" sldId="2142533824"/>
            <ac:spMk id="11" creationId="{E0968072-B6F7-8AA2-FCCE-A8C72A965255}"/>
          </ac:spMkLst>
        </pc:spChg>
        <pc:spChg chg="add mod">
          <ac:chgData name="Dustin Thiessen" userId="1ec77871-0eee-4811-8fb0-191e78246d64" providerId="ADAL" clId="{A03B68DB-7F2C-4F72-B340-2E06BD07A5C9}" dt="2024-04-15T23:13:30.450" v="4270" actId="1076"/>
          <ac:spMkLst>
            <pc:docMk/>
            <pc:sldMk cId="1326524359" sldId="2142533824"/>
            <ac:spMk id="12" creationId="{D60A27C0-EADE-1597-6ED5-50C396018E6B}"/>
          </ac:spMkLst>
        </pc:spChg>
        <pc:graphicFrameChg chg="add mod">
          <ac:chgData name="Dustin Thiessen" userId="1ec77871-0eee-4811-8fb0-191e78246d64" providerId="ADAL" clId="{A03B68DB-7F2C-4F72-B340-2E06BD07A5C9}" dt="2024-04-15T23:13:31.720" v="4271"/>
          <ac:graphicFrameMkLst>
            <pc:docMk/>
            <pc:sldMk cId="1326524359" sldId="2142533824"/>
            <ac:graphicFrameMk id="8" creationId="{2A1C49B5-D4F7-0ADD-EEF4-74190811CF69}"/>
          </ac:graphicFrameMkLst>
        </pc:graphicFrameChg>
        <pc:graphicFrameChg chg="add mod modGraphic">
          <ac:chgData name="Dustin Thiessen" userId="1ec77871-0eee-4811-8fb0-191e78246d64" providerId="ADAL" clId="{A03B68DB-7F2C-4F72-B340-2E06BD07A5C9}" dt="2024-04-15T23:22:04.717" v="4315" actId="12788"/>
          <ac:graphicFrameMkLst>
            <pc:docMk/>
            <pc:sldMk cId="1326524359" sldId="2142533824"/>
            <ac:graphicFrameMk id="14" creationId="{50E7B3F2-DEA2-AF3C-F106-DCBB44453624}"/>
          </ac:graphicFrameMkLst>
        </pc:graphicFrameChg>
        <pc:picChg chg="mod">
          <ac:chgData name="Dustin Thiessen" userId="1ec77871-0eee-4811-8fb0-191e78246d64" providerId="ADAL" clId="{A03B68DB-7F2C-4F72-B340-2E06BD07A5C9}" dt="2024-04-16T04:49:08.583" v="5459" actId="1076"/>
          <ac:picMkLst>
            <pc:docMk/>
            <pc:sldMk cId="1326524359" sldId="2142533824"/>
            <ac:picMk id="3" creationId="{C334D5A4-FBF4-6EAE-854E-2E93AFFCCEC5}"/>
          </ac:picMkLst>
        </pc:picChg>
        <pc:picChg chg="del">
          <ac:chgData name="Dustin Thiessen" userId="1ec77871-0eee-4811-8fb0-191e78246d64" providerId="ADAL" clId="{A03B68DB-7F2C-4F72-B340-2E06BD07A5C9}" dt="2024-04-15T23:13:08.566" v="4263" actId="478"/>
          <ac:picMkLst>
            <pc:docMk/>
            <pc:sldMk cId="1326524359" sldId="2142533824"/>
            <ac:picMk id="13" creationId="{668BBE20-DA86-96B3-DA9B-BE62ABDB33E8}"/>
          </ac:picMkLst>
        </pc:picChg>
        <pc:picChg chg="del">
          <ac:chgData name="Dustin Thiessen" userId="1ec77871-0eee-4811-8fb0-191e78246d64" providerId="ADAL" clId="{A03B68DB-7F2C-4F72-B340-2E06BD07A5C9}" dt="2024-04-15T23:13:09.234" v="4264" actId="478"/>
          <ac:picMkLst>
            <pc:docMk/>
            <pc:sldMk cId="1326524359" sldId="2142533824"/>
            <ac:picMk id="17" creationId="{2A3E6C12-CAFE-F7B6-CF21-ADF6E096D4AF}"/>
          </ac:picMkLst>
        </pc:picChg>
        <pc:extLst>
          <p:ext xmlns:p="http://schemas.openxmlformats.org/presentationml/2006/main" uri="{D6D511B9-2390-475A-947B-AFAB55BFBCF1}">
            <pc226:cmChg xmlns:pc226="http://schemas.microsoft.com/office/powerpoint/2022/06/main/command" chg="del">
              <pc226:chgData name="Dustin Thiessen" userId="1ec77871-0eee-4811-8fb0-191e78246d64" providerId="ADAL" clId="{A03B68DB-7F2C-4F72-B340-2E06BD07A5C9}" dt="2024-04-16T20:13:03.162" v="5694"/>
              <pc2:cmMkLst xmlns:pc2="http://schemas.microsoft.com/office/powerpoint/2019/9/main/command">
                <pc:docMk/>
                <pc:sldMk cId="1326524359" sldId="2142533824"/>
                <pc2:cmMk id="{45DFE7C4-001D-4146-9E8B-9EA0C5962930}"/>
              </pc2:cmMkLst>
            </pc226:cmChg>
          </p:ext>
        </pc:extLst>
      </pc:sldChg>
      <pc:sldChg chg="addSp delSp modSp add mod ord">
        <pc:chgData name="Dustin Thiessen" userId="1ec77871-0eee-4811-8fb0-191e78246d64" providerId="ADAL" clId="{A03B68DB-7F2C-4F72-B340-2E06BD07A5C9}" dt="2024-04-16T16:49:48.250" v="5636" actId="207"/>
        <pc:sldMkLst>
          <pc:docMk/>
          <pc:sldMk cId="1005087304" sldId="2142533825"/>
        </pc:sldMkLst>
        <pc:spChg chg="add del mod">
          <ac:chgData name="Dustin Thiessen" userId="1ec77871-0eee-4811-8fb0-191e78246d64" providerId="ADAL" clId="{A03B68DB-7F2C-4F72-B340-2E06BD07A5C9}" dt="2024-04-16T00:01:09.754" v="4365"/>
          <ac:spMkLst>
            <pc:docMk/>
            <pc:sldMk cId="1005087304" sldId="2142533825"/>
            <ac:spMk id="3" creationId="{A48C6710-2EEA-9A3F-5C31-715069DD6099}"/>
          </ac:spMkLst>
        </pc:spChg>
        <pc:spChg chg="mod">
          <ac:chgData name="Dustin Thiessen" userId="1ec77871-0eee-4811-8fb0-191e78246d64" providerId="ADAL" clId="{A03B68DB-7F2C-4F72-B340-2E06BD07A5C9}" dt="2024-04-15T23:22:42.381" v="4325" actId="20577"/>
          <ac:spMkLst>
            <pc:docMk/>
            <pc:sldMk cId="1005087304" sldId="2142533825"/>
            <ac:spMk id="4" creationId="{BB060DAE-B0C4-FECA-4649-33D73B7B1798}"/>
          </ac:spMkLst>
        </pc:spChg>
        <pc:spChg chg="mod">
          <ac:chgData name="Dustin Thiessen" userId="1ec77871-0eee-4811-8fb0-191e78246d64" providerId="ADAL" clId="{A03B68DB-7F2C-4F72-B340-2E06BD07A5C9}" dt="2024-04-15T23:23:06.396" v="4345" actId="20577"/>
          <ac:spMkLst>
            <pc:docMk/>
            <pc:sldMk cId="1005087304" sldId="2142533825"/>
            <ac:spMk id="5" creationId="{E595A62D-42D1-CCEF-169E-8F1FB1FFC5C9}"/>
          </ac:spMkLst>
        </pc:spChg>
        <pc:spChg chg="add del mod">
          <ac:chgData name="Dustin Thiessen" userId="1ec77871-0eee-4811-8fb0-191e78246d64" providerId="ADAL" clId="{A03B68DB-7F2C-4F72-B340-2E06BD07A5C9}" dt="2024-04-16T00:01:28.100" v="4370"/>
          <ac:spMkLst>
            <pc:docMk/>
            <pc:sldMk cId="1005087304" sldId="2142533825"/>
            <ac:spMk id="8" creationId="{81A399C6-D14D-8155-8613-1782C6C91759}"/>
          </ac:spMkLst>
        </pc:spChg>
        <pc:spChg chg="mod">
          <ac:chgData name="Dustin Thiessen" userId="1ec77871-0eee-4811-8fb0-191e78246d64" providerId="ADAL" clId="{A03B68DB-7F2C-4F72-B340-2E06BD07A5C9}" dt="2024-04-15T23:23:18.348" v="4363" actId="20577"/>
          <ac:spMkLst>
            <pc:docMk/>
            <pc:sldMk cId="1005087304" sldId="2142533825"/>
            <ac:spMk id="9" creationId="{B2198503-3EB8-AF17-573C-487DAEC8E171}"/>
          </ac:spMkLst>
        </pc:spChg>
        <pc:spChg chg="mod">
          <ac:chgData name="Dustin Thiessen" userId="1ec77871-0eee-4811-8fb0-191e78246d64" providerId="ADAL" clId="{A03B68DB-7F2C-4F72-B340-2E06BD07A5C9}" dt="2024-04-16T16:49:44.922" v="5635" actId="207"/>
          <ac:spMkLst>
            <pc:docMk/>
            <pc:sldMk cId="1005087304" sldId="2142533825"/>
            <ac:spMk id="10" creationId="{F2BEC61F-7CD9-E9A2-8005-ED40FCB80542}"/>
          </ac:spMkLst>
        </pc:spChg>
        <pc:spChg chg="mod">
          <ac:chgData name="Dustin Thiessen" userId="1ec77871-0eee-4811-8fb0-191e78246d64" providerId="ADAL" clId="{A03B68DB-7F2C-4F72-B340-2E06BD07A5C9}" dt="2024-04-16T16:49:48.250" v="5636" actId="207"/>
          <ac:spMkLst>
            <pc:docMk/>
            <pc:sldMk cId="1005087304" sldId="2142533825"/>
            <ac:spMk id="11" creationId="{E0968072-B6F7-8AA2-FCCE-A8C72A965255}"/>
          </ac:spMkLst>
        </pc:spChg>
        <pc:picChg chg="add mod">
          <ac:chgData name="Dustin Thiessen" userId="1ec77871-0eee-4811-8fb0-191e78246d64" providerId="ADAL" clId="{A03B68DB-7F2C-4F72-B340-2E06BD07A5C9}" dt="2024-04-16T00:01:12.633" v="4366" actId="1076"/>
          <ac:picMkLst>
            <pc:docMk/>
            <pc:sldMk cId="1005087304" sldId="2142533825"/>
            <ac:picMk id="6" creationId="{FC9221D3-8925-7A83-7C8D-04D531FBA956}"/>
          </ac:picMkLst>
        </pc:picChg>
        <pc:picChg chg="add del mod">
          <ac:chgData name="Dustin Thiessen" userId="1ec77871-0eee-4811-8fb0-191e78246d64" providerId="ADAL" clId="{A03B68DB-7F2C-4F72-B340-2E06BD07A5C9}" dt="2024-04-16T00:01:25.755" v="4369" actId="478"/>
          <ac:picMkLst>
            <pc:docMk/>
            <pc:sldMk cId="1005087304" sldId="2142533825"/>
            <ac:picMk id="12" creationId="{0DBA3CF0-D29E-08CA-D9E3-10522525333C}"/>
          </ac:picMkLst>
        </pc:picChg>
        <pc:picChg chg="del">
          <ac:chgData name="Dustin Thiessen" userId="1ec77871-0eee-4811-8fb0-191e78246d64" providerId="ADAL" clId="{A03B68DB-7F2C-4F72-B340-2E06BD07A5C9}" dt="2024-04-16T00:01:02.174" v="4364" actId="478"/>
          <ac:picMkLst>
            <pc:docMk/>
            <pc:sldMk cId="1005087304" sldId="2142533825"/>
            <ac:picMk id="13" creationId="{668BBE20-DA86-96B3-DA9B-BE62ABDB33E8}"/>
          </ac:picMkLst>
        </pc:picChg>
        <pc:picChg chg="add mod">
          <ac:chgData name="Dustin Thiessen" userId="1ec77871-0eee-4811-8fb0-191e78246d64" providerId="ADAL" clId="{A03B68DB-7F2C-4F72-B340-2E06BD07A5C9}" dt="2024-04-16T00:01:36.903" v="4372" actId="1076"/>
          <ac:picMkLst>
            <pc:docMk/>
            <pc:sldMk cId="1005087304" sldId="2142533825"/>
            <ac:picMk id="14" creationId="{BAF994D8-F791-E969-90C3-AC1B1C5C3170}"/>
          </ac:picMkLst>
        </pc:picChg>
        <pc:picChg chg="del">
          <ac:chgData name="Dustin Thiessen" userId="1ec77871-0eee-4811-8fb0-191e78246d64" providerId="ADAL" clId="{A03B68DB-7F2C-4F72-B340-2E06BD07A5C9}" dt="2024-04-16T00:01:15.274" v="4367" actId="478"/>
          <ac:picMkLst>
            <pc:docMk/>
            <pc:sldMk cId="1005087304" sldId="2142533825"/>
            <ac:picMk id="17" creationId="{2A3E6C12-CAFE-F7B6-CF21-ADF6E096D4AF}"/>
          </ac:picMkLst>
        </pc:picChg>
      </pc:sldChg>
      <pc:sldChg chg="addSp delSp modSp add mod ord">
        <pc:chgData name="Dustin Thiessen" userId="1ec77871-0eee-4811-8fb0-191e78246d64" providerId="ADAL" clId="{A03B68DB-7F2C-4F72-B340-2E06BD07A5C9}" dt="2024-04-16T16:49:59.630" v="5638" actId="207"/>
        <pc:sldMkLst>
          <pc:docMk/>
          <pc:sldMk cId="3196506639" sldId="2142533826"/>
        </pc:sldMkLst>
        <pc:spChg chg="add del mod">
          <ac:chgData name="Dustin Thiessen" userId="1ec77871-0eee-4811-8fb0-191e78246d64" providerId="ADAL" clId="{A03B68DB-7F2C-4F72-B340-2E06BD07A5C9}" dt="2024-04-16T00:11:02.047" v="4804"/>
          <ac:spMkLst>
            <pc:docMk/>
            <pc:sldMk cId="3196506639" sldId="2142533826"/>
            <ac:spMk id="3" creationId="{7BD1C5B3-555D-5C8F-4F9A-1FC551CF77F5}"/>
          </ac:spMkLst>
        </pc:spChg>
        <pc:spChg chg="mod">
          <ac:chgData name="Dustin Thiessen" userId="1ec77871-0eee-4811-8fb0-191e78246d64" providerId="ADAL" clId="{A03B68DB-7F2C-4F72-B340-2E06BD07A5C9}" dt="2024-04-16T00:10:46.620" v="4802" actId="20577"/>
          <ac:spMkLst>
            <pc:docMk/>
            <pc:sldMk cId="3196506639" sldId="2142533826"/>
            <ac:spMk id="6" creationId="{6D9031C6-A6A8-8E2B-2F3B-90A5D431EC0D}"/>
          </ac:spMkLst>
        </pc:spChg>
        <pc:spChg chg="mod">
          <ac:chgData name="Dustin Thiessen" userId="1ec77871-0eee-4811-8fb0-191e78246d64" providerId="ADAL" clId="{A03B68DB-7F2C-4F72-B340-2E06BD07A5C9}" dt="2024-04-16T16:49:59.630" v="5638" actId="207"/>
          <ac:spMkLst>
            <pc:docMk/>
            <pc:sldMk cId="3196506639" sldId="2142533826"/>
            <ac:spMk id="11" creationId="{A56CD3CA-BB27-8DA7-2CA4-955150B4DF0C}"/>
          </ac:spMkLst>
        </pc:spChg>
        <pc:spChg chg="mod">
          <ac:chgData name="Dustin Thiessen" userId="1ec77871-0eee-4811-8fb0-191e78246d64" providerId="ADAL" clId="{A03B68DB-7F2C-4F72-B340-2E06BD07A5C9}" dt="2024-04-16T00:11:32.452" v="4832" actId="20577"/>
          <ac:spMkLst>
            <pc:docMk/>
            <pc:sldMk cId="3196506639" sldId="2142533826"/>
            <ac:spMk id="17" creationId="{64BBDA59-BFF7-5BAD-0F7A-F9C752C351F0}"/>
          </ac:spMkLst>
        </pc:spChg>
        <pc:picChg chg="add mod">
          <ac:chgData name="Dustin Thiessen" userId="1ec77871-0eee-4811-8fb0-191e78246d64" providerId="ADAL" clId="{A03B68DB-7F2C-4F72-B340-2E06BD07A5C9}" dt="2024-04-16T16:49:55.968" v="5637" actId="1076"/>
          <ac:picMkLst>
            <pc:docMk/>
            <pc:sldMk cId="3196506639" sldId="2142533826"/>
            <ac:picMk id="4" creationId="{CF47AD4C-9B3F-05EE-CF6E-EBFEA2398446}"/>
          </ac:picMkLst>
        </pc:picChg>
        <pc:picChg chg="del">
          <ac:chgData name="Dustin Thiessen" userId="1ec77871-0eee-4811-8fb0-191e78246d64" providerId="ADAL" clId="{A03B68DB-7F2C-4F72-B340-2E06BD07A5C9}" dt="2024-04-16T00:10:48.096" v="4803" actId="478"/>
          <ac:picMkLst>
            <pc:docMk/>
            <pc:sldMk cId="3196506639" sldId="2142533826"/>
            <ac:picMk id="9" creationId="{8226A025-5E8A-F91F-6346-702867A4E8EC}"/>
          </ac:picMkLst>
        </pc:picChg>
      </pc:sldChg>
      <pc:sldChg chg="delCm">
        <pc:chgData name="Dustin Thiessen" userId="1ec77871-0eee-4811-8fb0-191e78246d64" providerId="ADAL" clId="{A03B68DB-7F2C-4F72-B340-2E06BD07A5C9}" dt="2024-04-16T20:13:24.125" v="5695"/>
        <pc:sldMkLst>
          <pc:docMk/>
          <pc:sldMk cId="3720325075" sldId="2142533832"/>
        </pc:sldMkLst>
        <pc:extLst>
          <p:ext xmlns:p="http://schemas.openxmlformats.org/presentationml/2006/main" uri="{D6D511B9-2390-475A-947B-AFAB55BFBCF1}">
            <pc226:cmChg xmlns:pc226="http://schemas.microsoft.com/office/powerpoint/2022/06/main/command" chg="del">
              <pc226:chgData name="Dustin Thiessen" userId="1ec77871-0eee-4811-8fb0-191e78246d64" providerId="ADAL" clId="{A03B68DB-7F2C-4F72-B340-2E06BD07A5C9}" dt="2024-04-16T20:13:24.125" v="5695"/>
              <pc2:cmMkLst xmlns:pc2="http://schemas.microsoft.com/office/powerpoint/2019/9/main/command">
                <pc:docMk/>
                <pc:sldMk cId="3720325075" sldId="2142533832"/>
                <pc2:cmMk id="{3F26EA7A-72A9-4856-803F-EFE0377A2E0D}"/>
              </pc2:cmMkLst>
            </pc226:cmChg>
          </p:ext>
        </pc:extLst>
      </pc:sldChg>
      <pc:sldChg chg="addSp delSp modSp mod">
        <pc:chgData name="Dustin Thiessen" userId="1ec77871-0eee-4811-8fb0-191e78246d64" providerId="ADAL" clId="{A03B68DB-7F2C-4F72-B340-2E06BD07A5C9}" dt="2024-04-16T17:00:28.235" v="5692" actId="2711"/>
        <pc:sldMkLst>
          <pc:docMk/>
          <pc:sldMk cId="2567253455" sldId="2142533843"/>
        </pc:sldMkLst>
        <pc:graphicFrameChg chg="add del mod">
          <ac:chgData name="Dustin Thiessen" userId="1ec77871-0eee-4811-8fb0-191e78246d64" providerId="ADAL" clId="{A03B68DB-7F2C-4F72-B340-2E06BD07A5C9}" dt="2024-04-16T16:53:58.857" v="5653" actId="478"/>
          <ac:graphicFrameMkLst>
            <pc:docMk/>
            <pc:sldMk cId="2567253455" sldId="2142533843"/>
            <ac:graphicFrameMk id="2" creationId="{8B8C8C23-D5CC-ADEA-CBBA-0292FA6F5DBD}"/>
          </ac:graphicFrameMkLst>
        </pc:graphicFrameChg>
        <pc:graphicFrameChg chg="modGraphic">
          <ac:chgData name="Dustin Thiessen" userId="1ec77871-0eee-4811-8fb0-191e78246d64" providerId="ADAL" clId="{A03B68DB-7F2C-4F72-B340-2E06BD07A5C9}" dt="2024-04-16T17:00:28.235" v="5692" actId="2711"/>
          <ac:graphicFrameMkLst>
            <pc:docMk/>
            <pc:sldMk cId="2567253455" sldId="2142533843"/>
            <ac:graphicFrameMk id="7" creationId="{BE46BF97-A253-66A4-8F6B-A86EA5BBD857}"/>
          </ac:graphicFrameMkLst>
        </pc:graphicFrameChg>
      </pc:sldChg>
      <pc:sldChg chg="addSp delSp modSp mod">
        <pc:chgData name="Dustin Thiessen" userId="1ec77871-0eee-4811-8fb0-191e78246d64" providerId="ADAL" clId="{A03B68DB-7F2C-4F72-B340-2E06BD07A5C9}" dt="2024-04-16T17:00:36.549" v="5693" actId="2711"/>
        <pc:sldMkLst>
          <pc:docMk/>
          <pc:sldMk cId="1971360231" sldId="2142533844"/>
        </pc:sldMkLst>
        <pc:graphicFrameChg chg="add del mod">
          <ac:chgData name="Dustin Thiessen" userId="1ec77871-0eee-4811-8fb0-191e78246d64" providerId="ADAL" clId="{A03B68DB-7F2C-4F72-B340-2E06BD07A5C9}" dt="2024-04-16T16:57:08.586" v="5676" actId="478"/>
          <ac:graphicFrameMkLst>
            <pc:docMk/>
            <pc:sldMk cId="1971360231" sldId="2142533844"/>
            <ac:graphicFrameMk id="2" creationId="{200ACA1B-DAC5-F840-A26F-E7137B359290}"/>
          </ac:graphicFrameMkLst>
        </pc:graphicFrameChg>
        <pc:graphicFrameChg chg="modGraphic">
          <ac:chgData name="Dustin Thiessen" userId="1ec77871-0eee-4811-8fb0-191e78246d64" providerId="ADAL" clId="{A03B68DB-7F2C-4F72-B340-2E06BD07A5C9}" dt="2024-04-16T17:00:36.549" v="5693" actId="2711"/>
          <ac:graphicFrameMkLst>
            <pc:docMk/>
            <pc:sldMk cId="1971360231" sldId="2142533844"/>
            <ac:graphicFrameMk id="8" creationId="{FD8602E7-A2B3-5379-8579-69C10A8E9E10}"/>
          </ac:graphicFrameMkLst>
        </pc:graphicFrameChg>
      </pc:sldChg>
      <pc:sldChg chg="addSp delSp modSp mod">
        <pc:chgData name="Dustin Thiessen" userId="1ec77871-0eee-4811-8fb0-191e78246d64" providerId="ADAL" clId="{A03B68DB-7F2C-4F72-B340-2E06BD07A5C9}" dt="2024-04-16T16:58:36.020" v="5690" actId="478"/>
        <pc:sldMkLst>
          <pc:docMk/>
          <pc:sldMk cId="1910563940" sldId="2142533845"/>
        </pc:sldMkLst>
        <pc:graphicFrameChg chg="add del mod modGraphic">
          <ac:chgData name="Dustin Thiessen" userId="1ec77871-0eee-4811-8fb0-191e78246d64" providerId="ADAL" clId="{A03B68DB-7F2C-4F72-B340-2E06BD07A5C9}" dt="2024-04-16T16:58:36.020" v="5690" actId="478"/>
          <ac:graphicFrameMkLst>
            <pc:docMk/>
            <pc:sldMk cId="1910563940" sldId="2142533845"/>
            <ac:graphicFrameMk id="2" creationId="{0EBF156A-1F20-B99F-ABA7-08B91F1140D9}"/>
          </ac:graphicFrameMkLst>
        </pc:graphicFrameChg>
        <pc:graphicFrameChg chg="modGraphic">
          <ac:chgData name="Dustin Thiessen" userId="1ec77871-0eee-4811-8fb0-191e78246d64" providerId="ADAL" clId="{A03B68DB-7F2C-4F72-B340-2E06BD07A5C9}" dt="2024-04-16T16:58:31.113" v="5688" actId="207"/>
          <ac:graphicFrameMkLst>
            <pc:docMk/>
            <pc:sldMk cId="1910563940" sldId="2142533845"/>
            <ac:graphicFrameMk id="8" creationId="{48E17917-CCF7-F252-DB48-FF8619D1546D}"/>
          </ac:graphicFrameMkLst>
        </pc:graphicFrameChg>
      </pc:sldChg>
      <pc:sldMasterChg chg="del delSldLayout">
        <pc:chgData name="Dustin Thiessen" userId="1ec77871-0eee-4811-8fb0-191e78246d64" providerId="ADAL" clId="{A03B68DB-7F2C-4F72-B340-2E06BD07A5C9}" dt="2024-04-15T21:48:53.449" v="2012" actId="700"/>
        <pc:sldMasterMkLst>
          <pc:docMk/>
          <pc:sldMasterMk cId="2206970551" sldId="2147483648"/>
        </pc:sldMasterMkLst>
        <pc:sldLayoutChg chg="del">
          <pc:chgData name="Dustin Thiessen" userId="1ec77871-0eee-4811-8fb0-191e78246d64" providerId="ADAL" clId="{A03B68DB-7F2C-4F72-B340-2E06BD07A5C9}" dt="2024-04-15T21:48:53.449" v="2012" actId="700"/>
          <pc:sldLayoutMkLst>
            <pc:docMk/>
            <pc:sldMasterMk cId="2206970551" sldId="2147483648"/>
            <pc:sldLayoutMk cId="1837758984" sldId="2147483649"/>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1917418287" sldId="2147483650"/>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1134934102" sldId="2147483651"/>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590591970" sldId="2147483652"/>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2631690349" sldId="2147483653"/>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1959253935" sldId="2147483654"/>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3615009656" sldId="2147483655"/>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2027534425" sldId="2147483656"/>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3354557699" sldId="2147483657"/>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2690644210" sldId="2147483658"/>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1554250825" sldId="2147483659"/>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2835979809" sldId="2147483705"/>
          </pc:sldLayoutMkLst>
        </pc:sldLayoutChg>
        <pc:sldLayoutChg chg="del">
          <pc:chgData name="Dustin Thiessen" userId="1ec77871-0eee-4811-8fb0-191e78246d64" providerId="ADAL" clId="{A03B68DB-7F2C-4F72-B340-2E06BD07A5C9}" dt="2024-04-15T21:48:53.449" v="2012" actId="700"/>
          <pc:sldLayoutMkLst>
            <pc:docMk/>
            <pc:sldMasterMk cId="2206970551" sldId="2147483648"/>
            <pc:sldLayoutMk cId="1206670485" sldId="2147483706"/>
          </pc:sldLayoutMkLst>
        </pc:sldLayoutChg>
      </pc:sldMasterChg>
    </pc:docChg>
  </pc:docChgLst>
  <pc:docChgLst>
    <pc:chgData name="Melissa Erkmen" userId="S::melissa.erkmen@ucalgary.ca::e8c22e4e-b9fd-429d-b5fc-cdb562d701b9" providerId="AD" clId="Web-{B7D5C6FC-8D5D-1B15-E311-2B7AB2DE9D73}"/>
    <pc:docChg chg="addSld modSld">
      <pc:chgData name="Melissa Erkmen" userId="S::melissa.erkmen@ucalgary.ca::e8c22e4e-b9fd-429d-b5fc-cdb562d701b9" providerId="AD" clId="Web-{B7D5C6FC-8D5D-1B15-E311-2B7AB2DE9D73}" dt="2024-04-15T19:49:24.095" v="379" actId="20577"/>
      <pc:docMkLst>
        <pc:docMk/>
      </pc:docMkLst>
      <pc:sldChg chg="addSp delSp modSp add replId">
        <pc:chgData name="Melissa Erkmen" userId="S::melissa.erkmen@ucalgary.ca::e8c22e4e-b9fd-429d-b5fc-cdb562d701b9" providerId="AD" clId="Web-{B7D5C6FC-8D5D-1B15-E311-2B7AB2DE9D73}" dt="2024-04-15T19:49:24.095" v="379" actId="20577"/>
        <pc:sldMkLst>
          <pc:docMk/>
          <pc:sldMk cId="3094047" sldId="2142533801"/>
        </pc:sldMkLst>
        <pc:spChg chg="mod">
          <ac:chgData name="Melissa Erkmen" userId="S::melissa.erkmen@ucalgary.ca::e8c22e4e-b9fd-429d-b5fc-cdb562d701b9" providerId="AD" clId="Web-{B7D5C6FC-8D5D-1B15-E311-2B7AB2DE9D73}" dt="2024-04-15T19:49:24.095" v="379" actId="20577"/>
          <ac:spMkLst>
            <pc:docMk/>
            <pc:sldMk cId="3094047" sldId="2142533801"/>
            <ac:spMk id="4" creationId="{BB060DAE-B0C4-FECA-4649-33D73B7B1798}"/>
          </ac:spMkLst>
        </pc:spChg>
        <pc:spChg chg="mod">
          <ac:chgData name="Melissa Erkmen" userId="S::melissa.erkmen@ucalgary.ca::e8c22e4e-b9fd-429d-b5fc-cdb562d701b9" providerId="AD" clId="Web-{B7D5C6FC-8D5D-1B15-E311-2B7AB2DE9D73}" dt="2024-04-15T19:45:05.887" v="113" actId="14100"/>
          <ac:spMkLst>
            <pc:docMk/>
            <pc:sldMk cId="3094047" sldId="2142533801"/>
            <ac:spMk id="5" creationId="{E595A62D-42D1-CCEF-169E-8F1FB1FFC5C9}"/>
          </ac:spMkLst>
        </pc:spChg>
        <pc:spChg chg="del">
          <ac:chgData name="Melissa Erkmen" userId="S::melissa.erkmen@ucalgary.ca::e8c22e4e-b9fd-429d-b5fc-cdb562d701b9" providerId="AD" clId="Web-{B7D5C6FC-8D5D-1B15-E311-2B7AB2DE9D73}" dt="2024-04-15T19:41:53.977" v="1"/>
          <ac:spMkLst>
            <pc:docMk/>
            <pc:sldMk cId="3094047" sldId="2142533801"/>
            <ac:spMk id="6" creationId="{4B1D833D-2E69-3F97-A192-0AEE8937A975}"/>
          </ac:spMkLst>
        </pc:spChg>
        <pc:spChg chg="add del">
          <ac:chgData name="Melissa Erkmen" userId="S::melissa.erkmen@ucalgary.ca::e8c22e4e-b9fd-429d-b5fc-cdb562d701b9" providerId="AD" clId="Web-{B7D5C6FC-8D5D-1B15-E311-2B7AB2DE9D73}" dt="2024-04-15T19:44:30.918" v="16"/>
          <ac:spMkLst>
            <pc:docMk/>
            <pc:sldMk cId="3094047" sldId="2142533801"/>
            <ac:spMk id="7" creationId="{1E6C994F-3496-8EB7-CD92-CC06F6C85FE2}"/>
          </ac:spMkLst>
        </pc:spChg>
        <pc:spChg chg="add mod">
          <ac:chgData name="Melissa Erkmen" userId="S::melissa.erkmen@ucalgary.ca::e8c22e4e-b9fd-429d-b5fc-cdb562d701b9" providerId="AD" clId="Web-{B7D5C6FC-8D5D-1B15-E311-2B7AB2DE9D73}" dt="2024-04-15T19:48:24.047" v="377" actId="20577"/>
          <ac:spMkLst>
            <pc:docMk/>
            <pc:sldMk cId="3094047" sldId="2142533801"/>
            <ac:spMk id="10" creationId="{1DEEE256-2C15-5972-2809-402472CC2C91}"/>
          </ac:spMkLst>
        </pc:spChg>
        <pc:picChg chg="add mod ord modCrop">
          <ac:chgData name="Melissa Erkmen" userId="S::melissa.erkmen@ucalgary.ca::e8c22e4e-b9fd-429d-b5fc-cdb562d701b9" providerId="AD" clId="Web-{B7D5C6FC-8D5D-1B15-E311-2B7AB2DE9D73}" dt="2024-04-15T19:45:11.903" v="116" actId="1076"/>
          <ac:picMkLst>
            <pc:docMk/>
            <pc:sldMk cId="3094047" sldId="2142533801"/>
            <ac:picMk id="2" creationId="{07BD53D2-402E-CE3E-588E-89D92DA63786}"/>
          </ac:picMkLst>
        </pc:picChg>
        <pc:picChg chg="add del mod ord">
          <ac:chgData name="Melissa Erkmen" userId="S::melissa.erkmen@ucalgary.ca::e8c22e4e-b9fd-429d-b5fc-cdb562d701b9" providerId="AD" clId="Web-{B7D5C6FC-8D5D-1B15-E311-2B7AB2DE9D73}" dt="2024-04-15T19:44:28.121" v="15"/>
          <ac:picMkLst>
            <pc:docMk/>
            <pc:sldMk cId="3094047" sldId="2142533801"/>
            <ac:picMk id="3" creationId="{936DD66A-FA7C-80CB-39DA-F20C3BAEC7FE}"/>
          </ac:picMkLst>
        </pc:picChg>
        <pc:picChg chg="add mod ord">
          <ac:chgData name="Melissa Erkmen" userId="S::melissa.erkmen@ucalgary.ca::e8c22e4e-b9fd-429d-b5fc-cdb562d701b9" providerId="AD" clId="Web-{B7D5C6FC-8D5D-1B15-E311-2B7AB2DE9D73}" dt="2024-04-15T19:45:17.778" v="119" actId="1076"/>
          <ac:picMkLst>
            <pc:docMk/>
            <pc:sldMk cId="3094047" sldId="2142533801"/>
            <ac:picMk id="8" creationId="{9E902DC0-1CFD-38D5-15BE-1A3DB0D64460}"/>
          </ac:picMkLst>
        </pc:picChg>
        <pc:picChg chg="add del mod">
          <ac:chgData name="Melissa Erkmen" userId="S::melissa.erkmen@ucalgary.ca::e8c22e4e-b9fd-429d-b5fc-cdb562d701b9" providerId="AD" clId="Web-{B7D5C6FC-8D5D-1B15-E311-2B7AB2DE9D73}" dt="2024-04-15T19:45:39.903" v="121"/>
          <ac:picMkLst>
            <pc:docMk/>
            <pc:sldMk cId="3094047" sldId="2142533801"/>
            <ac:picMk id="9" creationId="{98A4B494-2448-4241-4F18-1456F8FBB12C}"/>
          </ac:picMkLst>
        </pc:picChg>
      </pc:sldChg>
      <pc:sldChg chg="add replId">
        <pc:chgData name="Melissa Erkmen" userId="S::melissa.erkmen@ucalgary.ca::e8c22e4e-b9fd-429d-b5fc-cdb562d701b9" providerId="AD" clId="Web-{B7D5C6FC-8D5D-1B15-E311-2B7AB2DE9D73}" dt="2024-04-15T19:49:11.563" v="378"/>
        <pc:sldMkLst>
          <pc:docMk/>
          <pc:sldMk cId="3494126806" sldId="2142533802"/>
        </pc:sldMkLst>
      </pc:sldChg>
    </pc:docChg>
  </pc:docChgLst>
  <pc:docChgLst>
    <pc:chgData name="Patrick DeNault" userId="f827226d-8142-417b-8e3e-eb1bd3ca85cc" providerId="ADAL" clId="{B050D8B9-296B-4D9A-B747-EDB585293FB7}"/>
    <pc:docChg chg="undo custSel addSld delSld modSld sldOrd">
      <pc:chgData name="Patrick DeNault" userId="f827226d-8142-417b-8e3e-eb1bd3ca85cc" providerId="ADAL" clId="{B050D8B9-296B-4D9A-B747-EDB585293FB7}" dt="2024-04-17T01:53:45.198" v="2419" actId="1076"/>
      <pc:docMkLst>
        <pc:docMk/>
      </pc:docMkLst>
      <pc:sldChg chg="delSp modSp mod modCm">
        <pc:chgData name="Patrick DeNault" userId="f827226d-8142-417b-8e3e-eb1bd3ca85cc" providerId="ADAL" clId="{B050D8B9-296B-4D9A-B747-EDB585293FB7}" dt="2024-04-16T00:15:47.216" v="471" actId="478"/>
        <pc:sldMkLst>
          <pc:docMk/>
          <pc:sldMk cId="2014237414" sldId="284"/>
        </pc:sldMkLst>
        <pc:spChg chg="mod">
          <ac:chgData name="Patrick DeNault" userId="f827226d-8142-417b-8e3e-eb1bd3ca85cc" providerId="ADAL" clId="{B050D8B9-296B-4D9A-B747-EDB585293FB7}" dt="2024-04-15T23:06:56.268" v="469" actId="1076"/>
          <ac:spMkLst>
            <pc:docMk/>
            <pc:sldMk cId="2014237414" sldId="284"/>
            <ac:spMk id="4" creationId="{DBF2CA4F-5B46-7F24-DE78-46E73495DD5C}"/>
          </ac:spMkLst>
        </pc:spChg>
        <pc:spChg chg="del">
          <ac:chgData name="Patrick DeNault" userId="f827226d-8142-417b-8e3e-eb1bd3ca85cc" providerId="ADAL" clId="{B050D8B9-296B-4D9A-B747-EDB585293FB7}" dt="2024-04-16T00:15:47.216" v="471" actId="478"/>
          <ac:spMkLst>
            <pc:docMk/>
            <pc:sldMk cId="2014237414" sldId="284"/>
            <ac:spMk id="8" creationId="{DE0AA572-B70F-3C97-0C1F-7CCF9338D102}"/>
          </ac:spMkLst>
        </pc:spChg>
        <pc:spChg chg="mod">
          <ac:chgData name="Patrick DeNault" userId="f827226d-8142-417b-8e3e-eb1bd3ca85cc" providerId="ADAL" clId="{B050D8B9-296B-4D9A-B747-EDB585293FB7}" dt="2024-04-16T00:15:43" v="470" actId="1076"/>
          <ac:spMkLst>
            <pc:docMk/>
            <pc:sldMk cId="2014237414" sldId="284"/>
            <ac:spMk id="11" creationId="{1F6D5AC3-4E82-37C6-A82A-521EAD4FF22C}"/>
          </ac:spMkLst>
        </pc:spChg>
        <pc:extLst>
          <p:ext xmlns:p="http://schemas.openxmlformats.org/presentationml/2006/main" uri="{D6D511B9-2390-475A-947B-AFAB55BFBCF1}">
            <pc226:cmChg xmlns:pc226="http://schemas.microsoft.com/office/powerpoint/2022/06/main/command" chg="mod">
              <pc226:chgData name="Patrick DeNault" userId="f827226d-8142-417b-8e3e-eb1bd3ca85cc" providerId="ADAL" clId="{B050D8B9-296B-4D9A-B747-EDB585293FB7}" dt="2024-04-15T22:28:32.407" v="0" actId="2056"/>
              <pc2:cmMkLst xmlns:pc2="http://schemas.microsoft.com/office/powerpoint/2019/9/main/command">
                <pc:docMk/>
                <pc:sldMk cId="2014237414" sldId="284"/>
                <pc2:cmMk id="{29D86EEF-1609-47AC-979C-ED449118D5DA}"/>
              </pc2:cmMkLst>
            </pc226:cmChg>
          </p:ext>
        </pc:extLst>
      </pc:sldChg>
      <pc:sldChg chg="delSp mod">
        <pc:chgData name="Patrick DeNault" userId="f827226d-8142-417b-8e3e-eb1bd3ca85cc" providerId="ADAL" clId="{B050D8B9-296B-4D9A-B747-EDB585293FB7}" dt="2024-04-16T00:16:41.591" v="478" actId="478"/>
        <pc:sldMkLst>
          <pc:docMk/>
          <pc:sldMk cId="3674870936" sldId="285"/>
        </pc:sldMkLst>
        <pc:spChg chg="del">
          <ac:chgData name="Patrick DeNault" userId="f827226d-8142-417b-8e3e-eb1bd3ca85cc" providerId="ADAL" clId="{B050D8B9-296B-4D9A-B747-EDB585293FB7}" dt="2024-04-16T00:16:41.591" v="478" actId="478"/>
          <ac:spMkLst>
            <pc:docMk/>
            <pc:sldMk cId="3674870936" sldId="285"/>
            <ac:spMk id="4" creationId="{6C3EAE68-F354-AAE3-F361-87DC448AFD8D}"/>
          </ac:spMkLst>
        </pc:spChg>
      </pc:sldChg>
      <pc:sldChg chg="delSp modSp mod modCm">
        <pc:chgData name="Patrick DeNault" userId="f827226d-8142-417b-8e3e-eb1bd3ca85cc" providerId="ADAL" clId="{B050D8B9-296B-4D9A-B747-EDB585293FB7}" dt="2024-04-16T16:41:35.636" v="2226" actId="2056"/>
        <pc:sldMkLst>
          <pc:docMk/>
          <pc:sldMk cId="1243426431" sldId="286"/>
        </pc:sldMkLst>
        <pc:spChg chg="mod">
          <ac:chgData name="Patrick DeNault" userId="f827226d-8142-417b-8e3e-eb1bd3ca85cc" providerId="ADAL" clId="{B050D8B9-296B-4D9A-B747-EDB585293FB7}" dt="2024-04-16T02:31:46.809" v="1635" actId="208"/>
          <ac:spMkLst>
            <pc:docMk/>
            <pc:sldMk cId="1243426431" sldId="286"/>
            <ac:spMk id="8" creationId="{CF43A71A-4B6A-03E0-CA13-F07142ECE509}"/>
          </ac:spMkLst>
        </pc:spChg>
        <pc:spChg chg="mod">
          <ac:chgData name="Patrick DeNault" userId="f827226d-8142-417b-8e3e-eb1bd3ca85cc" providerId="ADAL" clId="{B050D8B9-296B-4D9A-B747-EDB585293FB7}" dt="2024-04-15T23:04:52.339" v="444" actId="1076"/>
          <ac:spMkLst>
            <pc:docMk/>
            <pc:sldMk cId="1243426431" sldId="286"/>
            <ac:spMk id="10" creationId="{EAC1F649-D85D-4EEB-4CB1-7D01EAD2F1BA}"/>
          </ac:spMkLst>
        </pc:spChg>
        <pc:spChg chg="mod">
          <ac:chgData name="Patrick DeNault" userId="f827226d-8142-417b-8e3e-eb1bd3ca85cc" providerId="ADAL" clId="{B050D8B9-296B-4D9A-B747-EDB585293FB7}" dt="2024-04-15T23:04:49.353" v="443" actId="1076"/>
          <ac:spMkLst>
            <pc:docMk/>
            <pc:sldMk cId="1243426431" sldId="286"/>
            <ac:spMk id="12" creationId="{DE1C32A5-0FC9-C60A-89AE-99CB8B5963C1}"/>
          </ac:spMkLst>
        </pc:spChg>
        <pc:spChg chg="mod">
          <ac:chgData name="Patrick DeNault" userId="f827226d-8142-417b-8e3e-eb1bd3ca85cc" providerId="ADAL" clId="{B050D8B9-296B-4D9A-B747-EDB585293FB7}" dt="2024-04-15T23:04:31.964" v="440" actId="2711"/>
          <ac:spMkLst>
            <pc:docMk/>
            <pc:sldMk cId="1243426431" sldId="286"/>
            <ac:spMk id="14" creationId="{498754A4-AE97-9CCB-D66D-512838F028B2}"/>
          </ac:spMkLst>
        </pc:spChg>
        <pc:spChg chg="del">
          <ac:chgData name="Patrick DeNault" userId="f827226d-8142-417b-8e3e-eb1bd3ca85cc" providerId="ADAL" clId="{B050D8B9-296B-4D9A-B747-EDB585293FB7}" dt="2024-04-16T00:16:48.765" v="480" actId="478"/>
          <ac:spMkLst>
            <pc:docMk/>
            <pc:sldMk cId="1243426431" sldId="286"/>
            <ac:spMk id="19" creationId="{9004A0C7-05B1-0C62-D1B3-B50F85AF1C51}"/>
          </ac:spMkLst>
        </pc:spChg>
        <pc:spChg chg="mod">
          <ac:chgData name="Patrick DeNault" userId="f827226d-8142-417b-8e3e-eb1bd3ca85cc" providerId="ADAL" clId="{B050D8B9-296B-4D9A-B747-EDB585293FB7}" dt="2024-04-16T02:31:40.744" v="1634" actId="208"/>
          <ac:spMkLst>
            <pc:docMk/>
            <pc:sldMk cId="1243426431" sldId="286"/>
            <ac:spMk id="27" creationId="{142E1B96-8C8A-F126-5588-AF3B4BAE0504}"/>
          </ac:spMkLst>
        </pc:spChg>
        <pc:spChg chg="mod">
          <ac:chgData name="Patrick DeNault" userId="f827226d-8142-417b-8e3e-eb1bd3ca85cc" providerId="ADAL" clId="{B050D8B9-296B-4D9A-B747-EDB585293FB7}" dt="2024-04-15T23:05:00.030" v="445" actId="14100"/>
          <ac:spMkLst>
            <pc:docMk/>
            <pc:sldMk cId="1243426431" sldId="286"/>
            <ac:spMk id="29" creationId="{9B5F7090-1601-663D-B9D6-A642AC6151D1}"/>
          </ac:spMkLst>
        </pc:spChg>
        <pc:spChg chg="mod">
          <ac:chgData name="Patrick DeNault" userId="f827226d-8142-417b-8e3e-eb1bd3ca85cc" providerId="ADAL" clId="{B050D8B9-296B-4D9A-B747-EDB585293FB7}" dt="2024-04-15T23:05:09.984" v="448" actId="1076"/>
          <ac:spMkLst>
            <pc:docMk/>
            <pc:sldMk cId="1243426431" sldId="286"/>
            <ac:spMk id="30" creationId="{1CEEE03B-EE6C-C666-8CFB-1C0E46738099}"/>
          </ac:spMkLst>
        </pc:spChg>
        <pc:picChg chg="mod">
          <ac:chgData name="Patrick DeNault" userId="f827226d-8142-417b-8e3e-eb1bd3ca85cc" providerId="ADAL" clId="{B050D8B9-296B-4D9A-B747-EDB585293FB7}" dt="2024-04-15T23:05:32.677" v="450"/>
          <ac:picMkLst>
            <pc:docMk/>
            <pc:sldMk cId="1243426431" sldId="286"/>
            <ac:picMk id="45" creationId="{24BEC86F-FC67-B8EA-38B6-6EBD5A2A086C}"/>
          </ac:picMkLst>
        </pc:picChg>
        <pc:cxnChg chg="mod">
          <ac:chgData name="Patrick DeNault" userId="f827226d-8142-417b-8e3e-eb1bd3ca85cc" providerId="ADAL" clId="{B050D8B9-296B-4D9A-B747-EDB585293FB7}" dt="2024-04-15T23:03:00.306" v="424" actId="208"/>
          <ac:cxnSpMkLst>
            <pc:docMk/>
            <pc:sldMk cId="1243426431" sldId="286"/>
            <ac:cxnSpMk id="5" creationId="{74DB20D1-42FB-6856-FD99-A1A969390340}"/>
          </ac:cxnSpMkLst>
        </pc:cxnChg>
        <pc:cxnChg chg="mod">
          <ac:chgData name="Patrick DeNault" userId="f827226d-8142-417b-8e3e-eb1bd3ca85cc" providerId="ADAL" clId="{B050D8B9-296B-4D9A-B747-EDB585293FB7}" dt="2024-04-15T23:03:00.306" v="424" actId="208"/>
          <ac:cxnSpMkLst>
            <pc:docMk/>
            <pc:sldMk cId="1243426431" sldId="286"/>
            <ac:cxnSpMk id="6" creationId="{E1211813-AFFE-3305-DD6E-3A319EDB91E4}"/>
          </ac:cxnSpMkLst>
        </pc:cxnChg>
        <pc:cxnChg chg="mod">
          <ac:chgData name="Patrick DeNault" userId="f827226d-8142-417b-8e3e-eb1bd3ca85cc" providerId="ADAL" clId="{B050D8B9-296B-4D9A-B747-EDB585293FB7}" dt="2024-04-15T23:03:00.306" v="424" actId="208"/>
          <ac:cxnSpMkLst>
            <pc:docMk/>
            <pc:sldMk cId="1243426431" sldId="286"/>
            <ac:cxnSpMk id="7" creationId="{AEA49D33-518B-7345-69AA-6AB53C23DCD8}"/>
          </ac:cxnSpMkLst>
        </pc:cxnChg>
        <pc:cxnChg chg="mod">
          <ac:chgData name="Patrick DeNault" userId="f827226d-8142-417b-8e3e-eb1bd3ca85cc" providerId="ADAL" clId="{B050D8B9-296B-4D9A-B747-EDB585293FB7}" dt="2024-04-15T23:01:50.557" v="420" actId="208"/>
          <ac:cxnSpMkLst>
            <pc:docMk/>
            <pc:sldMk cId="1243426431" sldId="286"/>
            <ac:cxnSpMk id="11" creationId="{D3139079-EED5-3449-C437-41694240EC98}"/>
          </ac:cxnSpMkLst>
        </pc:cxnChg>
        <pc:cxnChg chg="mod">
          <ac:chgData name="Patrick DeNault" userId="f827226d-8142-417b-8e3e-eb1bd3ca85cc" providerId="ADAL" clId="{B050D8B9-296B-4D9A-B747-EDB585293FB7}" dt="2024-04-15T23:01:50.557" v="420" actId="208"/>
          <ac:cxnSpMkLst>
            <pc:docMk/>
            <pc:sldMk cId="1243426431" sldId="286"/>
            <ac:cxnSpMk id="16" creationId="{CCB9A1AA-B7E9-209C-765A-0F0E77528722}"/>
          </ac:cxnSpMkLst>
        </pc:cxnChg>
        <pc:cxnChg chg="mod">
          <ac:chgData name="Patrick DeNault" userId="f827226d-8142-417b-8e3e-eb1bd3ca85cc" providerId="ADAL" clId="{B050D8B9-296B-4D9A-B747-EDB585293FB7}" dt="2024-04-15T23:01:50.557" v="420" actId="208"/>
          <ac:cxnSpMkLst>
            <pc:docMk/>
            <pc:sldMk cId="1243426431" sldId="286"/>
            <ac:cxnSpMk id="18" creationId="{0400BF1A-FA18-2603-146C-65E54C4DF238}"/>
          </ac:cxnSpMkLst>
        </pc:cxnChg>
        <pc:cxnChg chg="mod">
          <ac:chgData name="Patrick DeNault" userId="f827226d-8142-417b-8e3e-eb1bd3ca85cc" providerId="ADAL" clId="{B050D8B9-296B-4D9A-B747-EDB585293FB7}" dt="2024-04-15T23:01:50.557" v="420" actId="208"/>
          <ac:cxnSpMkLst>
            <pc:docMk/>
            <pc:sldMk cId="1243426431" sldId="286"/>
            <ac:cxnSpMk id="20" creationId="{8450B03B-C16F-0201-82C5-2A8DA0797DE2}"/>
          </ac:cxnSpMkLst>
        </pc:cxnChg>
        <pc:cxnChg chg="mod">
          <ac:chgData name="Patrick DeNault" userId="f827226d-8142-417b-8e3e-eb1bd3ca85cc" providerId="ADAL" clId="{B050D8B9-296B-4D9A-B747-EDB585293FB7}" dt="2024-04-15T23:01:50.557" v="420" actId="208"/>
          <ac:cxnSpMkLst>
            <pc:docMk/>
            <pc:sldMk cId="1243426431" sldId="286"/>
            <ac:cxnSpMk id="23" creationId="{2B9BF8D9-574F-5E61-6C66-C27196BF52E7}"/>
          </ac:cxnSpMkLst>
        </pc:cxnChg>
        <pc:cxnChg chg="mod">
          <ac:chgData name="Patrick DeNault" userId="f827226d-8142-417b-8e3e-eb1bd3ca85cc" providerId="ADAL" clId="{B050D8B9-296B-4D9A-B747-EDB585293FB7}" dt="2024-04-15T23:04:10.865" v="432" actId="2711"/>
          <ac:cxnSpMkLst>
            <pc:docMk/>
            <pc:sldMk cId="1243426431" sldId="286"/>
            <ac:cxnSpMk id="25" creationId="{D8CC85CF-FF15-70A8-3F66-66F0CF30E524}"/>
          </ac:cxnSpMkLst>
        </pc:cxnChg>
        <pc:cxnChg chg="mod">
          <ac:chgData name="Patrick DeNault" userId="f827226d-8142-417b-8e3e-eb1bd3ca85cc" providerId="ADAL" clId="{B050D8B9-296B-4D9A-B747-EDB585293FB7}" dt="2024-04-15T23:03:21.638" v="427" actId="208"/>
          <ac:cxnSpMkLst>
            <pc:docMk/>
            <pc:sldMk cId="1243426431" sldId="286"/>
            <ac:cxnSpMk id="32" creationId="{7932D650-E93B-EF8A-9526-79373B63C76B}"/>
          </ac:cxnSpMkLst>
        </pc:cxnChg>
        <pc:cxnChg chg="mod">
          <ac:chgData name="Patrick DeNault" userId="f827226d-8142-417b-8e3e-eb1bd3ca85cc" providerId="ADAL" clId="{B050D8B9-296B-4D9A-B747-EDB585293FB7}" dt="2024-04-15T23:03:21.638" v="427" actId="208"/>
          <ac:cxnSpMkLst>
            <pc:docMk/>
            <pc:sldMk cId="1243426431" sldId="286"/>
            <ac:cxnSpMk id="35" creationId="{EC184E20-8C5D-AECD-3FC0-E4364C18E011}"/>
          </ac:cxnSpMkLst>
        </pc:cxnChg>
        <pc:cxnChg chg="mod">
          <ac:chgData name="Patrick DeNault" userId="f827226d-8142-417b-8e3e-eb1bd3ca85cc" providerId="ADAL" clId="{B050D8B9-296B-4D9A-B747-EDB585293FB7}" dt="2024-04-15T23:03:21.638" v="427" actId="208"/>
          <ac:cxnSpMkLst>
            <pc:docMk/>
            <pc:sldMk cId="1243426431" sldId="286"/>
            <ac:cxnSpMk id="39" creationId="{C4938002-D349-9038-8108-31E7213DDE31}"/>
          </ac:cxnSpMkLst>
        </pc:cxnChg>
        <pc:extLst>
          <p:ext xmlns:p="http://schemas.openxmlformats.org/presentationml/2006/main" uri="{D6D511B9-2390-475A-947B-AFAB55BFBCF1}">
            <pc226:cmChg xmlns:pc226="http://schemas.microsoft.com/office/powerpoint/2022/06/main/command" chg="mod">
              <pc226:chgData name="Patrick DeNault" userId="f827226d-8142-417b-8e3e-eb1bd3ca85cc" providerId="ADAL" clId="{B050D8B9-296B-4D9A-B747-EDB585293FB7}" dt="2024-04-16T16:41:35.636" v="2226" actId="2056"/>
              <pc2:cmMkLst xmlns:pc2="http://schemas.microsoft.com/office/powerpoint/2019/9/main/command">
                <pc:docMk/>
                <pc:sldMk cId="1243426431" sldId="286"/>
                <pc2:cmMk id="{D860AD3B-AED5-1D4D-8C8A-4AF21A4877F0}"/>
              </pc2:cmMkLst>
            </pc226:cmChg>
          </p:ext>
        </pc:extLst>
      </pc:sldChg>
      <pc:sldChg chg="delSp modSp mod">
        <pc:chgData name="Patrick DeNault" userId="f827226d-8142-417b-8e3e-eb1bd3ca85cc" providerId="ADAL" clId="{B050D8B9-296B-4D9A-B747-EDB585293FB7}" dt="2024-04-16T02:52:41.508" v="1855" actId="478"/>
        <pc:sldMkLst>
          <pc:docMk/>
          <pc:sldMk cId="3486845745" sldId="287"/>
        </pc:sldMkLst>
        <pc:spChg chg="del mod">
          <ac:chgData name="Patrick DeNault" userId="f827226d-8142-417b-8e3e-eb1bd3ca85cc" providerId="ADAL" clId="{B050D8B9-296B-4D9A-B747-EDB585293FB7}" dt="2024-04-16T02:52:41.508" v="1855" actId="478"/>
          <ac:spMkLst>
            <pc:docMk/>
            <pc:sldMk cId="3486845745" sldId="287"/>
            <ac:spMk id="20" creationId="{C0B56422-CD5B-0B96-5572-793A276E9540}"/>
          </ac:spMkLst>
        </pc:spChg>
      </pc:sldChg>
      <pc:sldChg chg="modSp mod">
        <pc:chgData name="Patrick DeNault" userId="f827226d-8142-417b-8e3e-eb1bd3ca85cc" providerId="ADAL" clId="{B050D8B9-296B-4D9A-B747-EDB585293FB7}" dt="2024-04-16T02:25:24.697" v="1582" actId="14100"/>
        <pc:sldMkLst>
          <pc:docMk/>
          <pc:sldMk cId="1665768580" sldId="288"/>
        </pc:sldMkLst>
        <pc:spChg chg="mod">
          <ac:chgData name="Patrick DeNault" userId="f827226d-8142-417b-8e3e-eb1bd3ca85cc" providerId="ADAL" clId="{B050D8B9-296B-4D9A-B747-EDB585293FB7}" dt="2024-04-16T02:25:24.697" v="1582" actId="14100"/>
          <ac:spMkLst>
            <pc:docMk/>
            <pc:sldMk cId="1665768580" sldId="288"/>
            <ac:spMk id="2" creationId="{DAB82B9E-7FDB-A412-1842-0529E6444920}"/>
          </ac:spMkLst>
        </pc:spChg>
      </pc:sldChg>
      <pc:sldChg chg="modSp mod">
        <pc:chgData name="Patrick DeNault" userId="f827226d-8142-417b-8e3e-eb1bd3ca85cc" providerId="ADAL" clId="{B050D8B9-296B-4D9A-B747-EDB585293FB7}" dt="2024-04-16T02:25:15.791" v="1580" actId="2711"/>
        <pc:sldMkLst>
          <pc:docMk/>
          <pc:sldMk cId="2291483148" sldId="291"/>
        </pc:sldMkLst>
        <pc:spChg chg="mod">
          <ac:chgData name="Patrick DeNault" userId="f827226d-8142-417b-8e3e-eb1bd3ca85cc" providerId="ADAL" clId="{B050D8B9-296B-4D9A-B747-EDB585293FB7}" dt="2024-04-16T02:25:15.791" v="1580" actId="2711"/>
          <ac:spMkLst>
            <pc:docMk/>
            <pc:sldMk cId="2291483148" sldId="291"/>
            <ac:spMk id="2" creationId="{B122DB3E-9736-49C2-FE58-8D68B821315B}"/>
          </ac:spMkLst>
        </pc:spChg>
      </pc:sldChg>
      <pc:sldChg chg="modSp mod">
        <pc:chgData name="Patrick DeNault" userId="f827226d-8142-417b-8e3e-eb1bd3ca85cc" providerId="ADAL" clId="{B050D8B9-296B-4D9A-B747-EDB585293FB7}" dt="2024-04-15T22:58:10.221" v="398" actId="6549"/>
        <pc:sldMkLst>
          <pc:docMk/>
          <pc:sldMk cId="3115940088" sldId="296"/>
        </pc:sldMkLst>
        <pc:spChg chg="mod">
          <ac:chgData name="Patrick DeNault" userId="f827226d-8142-417b-8e3e-eb1bd3ca85cc" providerId="ADAL" clId="{B050D8B9-296B-4D9A-B747-EDB585293FB7}" dt="2024-04-15T22:58:10.221" v="398" actId="6549"/>
          <ac:spMkLst>
            <pc:docMk/>
            <pc:sldMk cId="3115940088" sldId="296"/>
            <ac:spMk id="10" creationId="{29649C33-17BE-9A44-385A-44C6C90546B6}"/>
          </ac:spMkLst>
        </pc:spChg>
      </pc:sldChg>
      <pc:sldChg chg="delSp modSp mod">
        <pc:chgData name="Patrick DeNault" userId="f827226d-8142-417b-8e3e-eb1bd3ca85cc" providerId="ADAL" clId="{B050D8B9-296B-4D9A-B747-EDB585293FB7}" dt="2024-04-16T02:31:03.992" v="1632" actId="14100"/>
        <pc:sldMkLst>
          <pc:docMk/>
          <pc:sldMk cId="927536043" sldId="298"/>
        </pc:sldMkLst>
        <pc:spChg chg="mod">
          <ac:chgData name="Patrick DeNault" userId="f827226d-8142-417b-8e3e-eb1bd3ca85cc" providerId="ADAL" clId="{B050D8B9-296B-4D9A-B747-EDB585293FB7}" dt="2024-04-16T02:30:51.521" v="1630" actId="20577"/>
          <ac:spMkLst>
            <pc:docMk/>
            <pc:sldMk cId="927536043" sldId="298"/>
            <ac:spMk id="2" creationId="{B122DB3E-9736-49C2-FE58-8D68B821315B}"/>
          </ac:spMkLst>
        </pc:spChg>
        <pc:spChg chg="del">
          <ac:chgData name="Patrick DeNault" userId="f827226d-8142-417b-8e3e-eb1bd3ca85cc" providerId="ADAL" clId="{B050D8B9-296B-4D9A-B747-EDB585293FB7}" dt="2024-04-15T22:58:06.634" v="397" actId="478"/>
          <ac:spMkLst>
            <pc:docMk/>
            <pc:sldMk cId="927536043" sldId="298"/>
            <ac:spMk id="4" creationId="{4A3EC8A1-9151-2348-46F6-57BD324F9B0B}"/>
          </ac:spMkLst>
        </pc:spChg>
        <pc:picChg chg="mod">
          <ac:chgData name="Patrick DeNault" userId="f827226d-8142-417b-8e3e-eb1bd3ca85cc" providerId="ADAL" clId="{B050D8B9-296B-4D9A-B747-EDB585293FB7}" dt="2024-04-16T02:31:03.992" v="1632" actId="14100"/>
          <ac:picMkLst>
            <pc:docMk/>
            <pc:sldMk cId="927536043" sldId="298"/>
            <ac:picMk id="8" creationId="{BE0B580C-8E55-84CE-6103-5BD81A0DA2FD}"/>
          </ac:picMkLst>
        </pc:picChg>
      </pc:sldChg>
      <pc:sldChg chg="delSp modSp mod">
        <pc:chgData name="Patrick DeNault" userId="f827226d-8142-417b-8e3e-eb1bd3ca85cc" providerId="ADAL" clId="{B050D8B9-296B-4D9A-B747-EDB585293FB7}" dt="2024-04-16T16:56:39.518" v="2292" actId="572"/>
        <pc:sldMkLst>
          <pc:docMk/>
          <pc:sldMk cId="3277388462" sldId="308"/>
        </pc:sldMkLst>
        <pc:spChg chg="del">
          <ac:chgData name="Patrick DeNault" userId="f827226d-8142-417b-8e3e-eb1bd3ca85cc" providerId="ADAL" clId="{B050D8B9-296B-4D9A-B747-EDB585293FB7}" dt="2024-04-16T02:32:41.518" v="1646" actId="478"/>
          <ac:spMkLst>
            <pc:docMk/>
            <pc:sldMk cId="3277388462" sldId="308"/>
            <ac:spMk id="3" creationId="{139FB809-1CDE-8575-349C-E115BEDC2E91}"/>
          </ac:spMkLst>
        </pc:spChg>
        <pc:spChg chg="mod">
          <ac:chgData name="Patrick DeNault" userId="f827226d-8142-417b-8e3e-eb1bd3ca85cc" providerId="ADAL" clId="{B050D8B9-296B-4D9A-B747-EDB585293FB7}" dt="2024-04-16T00:18:29.043" v="497" actId="113"/>
          <ac:spMkLst>
            <pc:docMk/>
            <pc:sldMk cId="3277388462" sldId="308"/>
            <ac:spMk id="12" creationId="{65B69CA9-0710-1FA0-46A1-C7EF638E492D}"/>
          </ac:spMkLst>
        </pc:spChg>
        <pc:spChg chg="mod">
          <ac:chgData name="Patrick DeNault" userId="f827226d-8142-417b-8e3e-eb1bd3ca85cc" providerId="ADAL" clId="{B050D8B9-296B-4D9A-B747-EDB585293FB7}" dt="2024-04-16T00:18:24.786" v="496" actId="113"/>
          <ac:spMkLst>
            <pc:docMk/>
            <pc:sldMk cId="3277388462" sldId="308"/>
            <ac:spMk id="14" creationId="{0DE33E6B-4262-48DC-0EB9-17A0AC5322B1}"/>
          </ac:spMkLst>
        </pc:spChg>
        <pc:spChg chg="mod">
          <ac:chgData name="Patrick DeNault" userId="f827226d-8142-417b-8e3e-eb1bd3ca85cc" providerId="ADAL" clId="{B050D8B9-296B-4D9A-B747-EDB585293FB7}" dt="2024-04-16T02:32:08.872" v="1638" actId="208"/>
          <ac:spMkLst>
            <pc:docMk/>
            <pc:sldMk cId="3277388462" sldId="308"/>
            <ac:spMk id="22" creationId="{66C46AA9-9375-3F9C-CC7F-D31A24AE97F8}"/>
          </ac:spMkLst>
        </pc:spChg>
        <pc:spChg chg="mod">
          <ac:chgData name="Patrick DeNault" userId="f827226d-8142-417b-8e3e-eb1bd3ca85cc" providerId="ADAL" clId="{B050D8B9-296B-4D9A-B747-EDB585293FB7}" dt="2024-04-16T02:32:02.713" v="1637" actId="208"/>
          <ac:spMkLst>
            <pc:docMk/>
            <pc:sldMk cId="3277388462" sldId="308"/>
            <ac:spMk id="61" creationId="{CBC2DC07-1522-43F3-29AD-1AC254175C82}"/>
          </ac:spMkLst>
        </pc:spChg>
        <pc:spChg chg="mod">
          <ac:chgData name="Patrick DeNault" userId="f827226d-8142-417b-8e3e-eb1bd3ca85cc" providerId="ADAL" clId="{B050D8B9-296B-4D9A-B747-EDB585293FB7}" dt="2024-04-16T02:31:57.280" v="1636" actId="208"/>
          <ac:spMkLst>
            <pc:docMk/>
            <pc:sldMk cId="3277388462" sldId="308"/>
            <ac:spMk id="63" creationId="{7B694E43-6E3C-363D-6F10-25E7861B6AE8}"/>
          </ac:spMkLst>
        </pc:spChg>
        <pc:graphicFrameChg chg="mod">
          <ac:chgData name="Patrick DeNault" userId="f827226d-8142-417b-8e3e-eb1bd3ca85cc" providerId="ADAL" clId="{B050D8B9-296B-4D9A-B747-EDB585293FB7}" dt="2024-04-16T16:56:39.518" v="2292" actId="572"/>
          <ac:graphicFrameMkLst>
            <pc:docMk/>
            <pc:sldMk cId="3277388462" sldId="308"/>
            <ac:graphicFrameMk id="3" creationId="{7276E50A-C2DB-A7F4-9ED4-2F526A4B0C6A}"/>
          </ac:graphicFrameMkLst>
        </pc:graphicFrameChg>
        <pc:picChg chg="mod">
          <ac:chgData name="Patrick DeNault" userId="f827226d-8142-417b-8e3e-eb1bd3ca85cc" providerId="ADAL" clId="{B050D8B9-296B-4D9A-B747-EDB585293FB7}" dt="2024-04-16T16:55:46.996" v="2287" actId="14100"/>
          <ac:picMkLst>
            <pc:docMk/>
            <pc:sldMk cId="3277388462" sldId="308"/>
            <ac:picMk id="5" creationId="{13F9C6BA-99F9-C684-52A6-B379FE4ED310}"/>
          </ac:picMkLst>
        </pc:picChg>
        <pc:picChg chg="mod">
          <ac:chgData name="Patrick DeNault" userId="f827226d-8142-417b-8e3e-eb1bd3ca85cc" providerId="ADAL" clId="{B050D8B9-296B-4D9A-B747-EDB585293FB7}" dt="2024-04-16T00:18:33.548" v="498" actId="1076"/>
          <ac:picMkLst>
            <pc:docMk/>
            <pc:sldMk cId="3277388462" sldId="308"/>
            <ac:picMk id="10" creationId="{C3DE30B2-35C6-A836-8CE2-2DC72F1E97A3}"/>
          </ac:picMkLst>
        </pc:picChg>
        <pc:picChg chg="mod">
          <ac:chgData name="Patrick DeNault" userId="f827226d-8142-417b-8e3e-eb1bd3ca85cc" providerId="ADAL" clId="{B050D8B9-296B-4D9A-B747-EDB585293FB7}" dt="2024-04-16T00:21:39.513" v="528"/>
          <ac:picMkLst>
            <pc:docMk/>
            <pc:sldMk cId="3277388462" sldId="308"/>
            <ac:picMk id="33" creationId="{165424B6-43BA-BFD8-8230-3D53350DE765}"/>
          </ac:picMkLst>
        </pc:picChg>
        <pc:picChg chg="mod">
          <ac:chgData name="Patrick DeNault" userId="f827226d-8142-417b-8e3e-eb1bd3ca85cc" providerId="ADAL" clId="{B050D8B9-296B-4D9A-B747-EDB585293FB7}" dt="2024-04-16T02:32:26.509" v="1642" actId="1076"/>
          <ac:picMkLst>
            <pc:docMk/>
            <pc:sldMk cId="3277388462" sldId="308"/>
            <ac:picMk id="70" creationId="{1BA97DAC-92ED-DEFE-ED57-0A95621CA757}"/>
          </ac:picMkLst>
        </pc:picChg>
        <pc:cxnChg chg="mod">
          <ac:chgData name="Patrick DeNault" userId="f827226d-8142-417b-8e3e-eb1bd3ca85cc" providerId="ADAL" clId="{B050D8B9-296B-4D9A-B747-EDB585293FB7}" dt="2024-04-16T00:20:59.807" v="519" actId="14100"/>
          <ac:cxnSpMkLst>
            <pc:docMk/>
            <pc:sldMk cId="3277388462" sldId="308"/>
            <ac:cxnSpMk id="16" creationId="{C1C77752-26C7-75BA-E105-0451C9D38800}"/>
          </ac:cxnSpMkLst>
        </pc:cxnChg>
        <pc:cxnChg chg="mod">
          <ac:chgData name="Patrick DeNault" userId="f827226d-8142-417b-8e3e-eb1bd3ca85cc" providerId="ADAL" clId="{B050D8B9-296B-4D9A-B747-EDB585293FB7}" dt="2024-04-16T00:21:07.039" v="521" actId="14100"/>
          <ac:cxnSpMkLst>
            <pc:docMk/>
            <pc:sldMk cId="3277388462" sldId="308"/>
            <ac:cxnSpMk id="18" creationId="{8DAE3262-AD96-51D7-C656-D6DBD7DEF3E3}"/>
          </ac:cxnSpMkLst>
        </pc:cxnChg>
        <pc:cxnChg chg="mod">
          <ac:chgData name="Patrick DeNault" userId="f827226d-8142-417b-8e3e-eb1bd3ca85cc" providerId="ADAL" clId="{B050D8B9-296B-4D9A-B747-EDB585293FB7}" dt="2024-04-16T00:21:15.232" v="523" actId="14100"/>
          <ac:cxnSpMkLst>
            <pc:docMk/>
            <pc:sldMk cId="3277388462" sldId="308"/>
            <ac:cxnSpMk id="19" creationId="{05361C4E-B479-E1C1-5543-F5D12DC42542}"/>
          </ac:cxnSpMkLst>
        </pc:cxnChg>
        <pc:cxnChg chg="mod">
          <ac:chgData name="Patrick DeNault" userId="f827226d-8142-417b-8e3e-eb1bd3ca85cc" providerId="ADAL" clId="{B050D8B9-296B-4D9A-B747-EDB585293FB7}" dt="2024-04-16T00:21:19.483" v="525" actId="14100"/>
          <ac:cxnSpMkLst>
            <pc:docMk/>
            <pc:sldMk cId="3277388462" sldId="308"/>
            <ac:cxnSpMk id="20" creationId="{3E1F8C49-C0DC-EE07-44C5-C323F60C89B9}"/>
          </ac:cxnSpMkLst>
        </pc:cxnChg>
        <pc:cxnChg chg="mod">
          <ac:chgData name="Patrick DeNault" userId="f827226d-8142-417b-8e3e-eb1bd3ca85cc" providerId="ADAL" clId="{B050D8B9-296B-4D9A-B747-EDB585293FB7}" dt="2024-04-16T00:21:26.157" v="527" actId="14100"/>
          <ac:cxnSpMkLst>
            <pc:docMk/>
            <pc:sldMk cId="3277388462" sldId="308"/>
            <ac:cxnSpMk id="21" creationId="{1DACD4B6-CA6E-37C4-1284-C6CD873B4670}"/>
          </ac:cxnSpMkLst>
        </pc:cxnChg>
        <pc:cxnChg chg="mod">
          <ac:chgData name="Patrick DeNault" userId="f827226d-8142-417b-8e3e-eb1bd3ca85cc" providerId="ADAL" clId="{B050D8B9-296B-4D9A-B747-EDB585293FB7}" dt="2024-04-16T00:20:43.241" v="517" actId="14100"/>
          <ac:cxnSpMkLst>
            <pc:docMk/>
            <pc:sldMk cId="3277388462" sldId="308"/>
            <ac:cxnSpMk id="46" creationId="{491D3E0C-05FA-A338-F076-9D3E40C31B06}"/>
          </ac:cxnSpMkLst>
        </pc:cxnChg>
        <pc:cxnChg chg="mod">
          <ac:chgData name="Patrick DeNault" userId="f827226d-8142-417b-8e3e-eb1bd3ca85cc" providerId="ADAL" clId="{B050D8B9-296B-4D9A-B747-EDB585293FB7}" dt="2024-04-16T00:20:32.796" v="515" actId="14100"/>
          <ac:cxnSpMkLst>
            <pc:docMk/>
            <pc:sldMk cId="3277388462" sldId="308"/>
            <ac:cxnSpMk id="50" creationId="{E09DF566-D1DD-ED82-B818-38AA91E1E3FC}"/>
          </ac:cxnSpMkLst>
        </pc:cxnChg>
        <pc:cxnChg chg="mod">
          <ac:chgData name="Patrick DeNault" userId="f827226d-8142-417b-8e3e-eb1bd3ca85cc" providerId="ADAL" clId="{B050D8B9-296B-4D9A-B747-EDB585293FB7}" dt="2024-04-16T00:19:43.237" v="509" actId="1582"/>
          <ac:cxnSpMkLst>
            <pc:docMk/>
            <pc:sldMk cId="3277388462" sldId="308"/>
            <ac:cxnSpMk id="54" creationId="{B5C7E6E2-6F4F-9D6D-810E-348BEF8AC3A8}"/>
          </ac:cxnSpMkLst>
        </pc:cxnChg>
        <pc:cxnChg chg="mod">
          <ac:chgData name="Patrick DeNault" userId="f827226d-8142-417b-8e3e-eb1bd3ca85cc" providerId="ADAL" clId="{B050D8B9-296B-4D9A-B747-EDB585293FB7}" dt="2024-04-16T00:19:13.622" v="503" actId="208"/>
          <ac:cxnSpMkLst>
            <pc:docMk/>
            <pc:sldMk cId="3277388462" sldId="308"/>
            <ac:cxnSpMk id="58" creationId="{71FA3624-D435-5643-5787-BBD3C63311B8}"/>
          </ac:cxnSpMkLst>
        </pc:cxnChg>
      </pc:sldChg>
      <pc:sldChg chg="delSp modSp mod modCm">
        <pc:chgData name="Patrick DeNault" userId="f827226d-8142-417b-8e3e-eb1bd3ca85cc" providerId="ADAL" clId="{B050D8B9-296B-4D9A-B747-EDB585293FB7}" dt="2024-04-16T16:56:57.137" v="2295" actId="1076"/>
        <pc:sldMkLst>
          <pc:docMk/>
          <pc:sldMk cId="3713681724" sldId="309"/>
        </pc:sldMkLst>
        <pc:spChg chg="mod">
          <ac:chgData name="Patrick DeNault" userId="f827226d-8142-417b-8e3e-eb1bd3ca85cc" providerId="ADAL" clId="{B050D8B9-296B-4D9A-B747-EDB585293FB7}" dt="2024-04-16T16:56:57.137" v="2295" actId="1076"/>
          <ac:spMkLst>
            <pc:docMk/>
            <pc:sldMk cId="3713681724" sldId="309"/>
            <ac:spMk id="4" creationId="{9F6AD2D4-554B-624D-13B3-1739DA7AC1EE}"/>
          </ac:spMkLst>
        </pc:spChg>
        <pc:spChg chg="del">
          <ac:chgData name="Patrick DeNault" userId="f827226d-8142-417b-8e3e-eb1bd3ca85cc" providerId="ADAL" clId="{B050D8B9-296B-4D9A-B747-EDB585293FB7}" dt="2024-04-16T00:16:45.855" v="479" actId="478"/>
          <ac:spMkLst>
            <pc:docMk/>
            <pc:sldMk cId="3713681724" sldId="309"/>
            <ac:spMk id="8" creationId="{DE0AA572-B70F-3C97-0C1F-7CCF9338D102}"/>
          </ac:spMkLst>
        </pc:spChg>
        <pc:graphicFrameChg chg="mod modGraphic">
          <ac:chgData name="Patrick DeNault" userId="f827226d-8142-417b-8e3e-eb1bd3ca85cc" providerId="ADAL" clId="{B050D8B9-296B-4D9A-B747-EDB585293FB7}" dt="2024-04-16T16:56:54.810" v="2294" actId="1076"/>
          <ac:graphicFrameMkLst>
            <pc:docMk/>
            <pc:sldMk cId="3713681724" sldId="309"/>
            <ac:graphicFrameMk id="18" creationId="{DB799C17-86EC-1DBD-2216-6287413BDD1E}"/>
          </ac:graphicFrameMkLst>
        </pc:graphicFrameChg>
        <pc:picChg chg="mod">
          <ac:chgData name="Patrick DeNault" userId="f827226d-8142-417b-8e3e-eb1bd3ca85cc" providerId="ADAL" clId="{B050D8B9-296B-4D9A-B747-EDB585293FB7}" dt="2024-04-16T03:10:11.368" v="2210" actId="14100"/>
          <ac:picMkLst>
            <pc:docMk/>
            <pc:sldMk cId="3713681724" sldId="309"/>
            <ac:picMk id="7" creationId="{0A22672A-E93F-16E2-E0B3-AEA6D33402F3}"/>
          </ac:picMkLst>
        </pc:picChg>
        <pc:extLst>
          <p:ext xmlns:p="http://schemas.openxmlformats.org/presentationml/2006/main" uri="{D6D511B9-2390-475A-947B-AFAB55BFBCF1}">
            <pc226:cmChg xmlns:pc226="http://schemas.microsoft.com/office/powerpoint/2022/06/main/command" chg="mod">
              <pc226:chgData name="Patrick DeNault" userId="f827226d-8142-417b-8e3e-eb1bd3ca85cc" providerId="ADAL" clId="{B050D8B9-296B-4D9A-B747-EDB585293FB7}" dt="2024-04-16T16:41:35.636" v="2226" actId="2056"/>
              <pc2:cmMkLst xmlns:pc2="http://schemas.microsoft.com/office/powerpoint/2019/9/main/command">
                <pc:docMk/>
                <pc:sldMk cId="3713681724" sldId="309"/>
                <pc2:cmMk id="{7D263205-7592-451E-A696-1B707B5581B4}"/>
              </pc2:cmMkLst>
            </pc226:cmChg>
          </p:ext>
        </pc:extLst>
      </pc:sldChg>
      <pc:sldChg chg="addSp delSp modSp del mod modClrScheme chgLayout">
        <pc:chgData name="Patrick DeNault" userId="f827226d-8142-417b-8e3e-eb1bd3ca85cc" providerId="ADAL" clId="{B050D8B9-296B-4D9A-B747-EDB585293FB7}" dt="2024-04-15T22:34:28.895" v="67" actId="2696"/>
        <pc:sldMkLst>
          <pc:docMk/>
          <pc:sldMk cId="2896334537" sldId="310"/>
        </pc:sldMkLst>
        <pc:spChg chg="mod">
          <ac:chgData name="Patrick DeNault" userId="f827226d-8142-417b-8e3e-eb1bd3ca85cc" providerId="ADAL" clId="{B050D8B9-296B-4D9A-B747-EDB585293FB7}" dt="2024-04-15T22:31:48.252" v="18" actId="14100"/>
          <ac:spMkLst>
            <pc:docMk/>
            <pc:sldMk cId="2896334537" sldId="310"/>
            <ac:spMk id="2" creationId="{20732BAE-A352-7CE7-F098-1D75D8617878}"/>
          </ac:spMkLst>
        </pc:spChg>
        <pc:spChg chg="mod ord">
          <ac:chgData name="Patrick DeNault" userId="f827226d-8142-417b-8e3e-eb1bd3ca85cc" providerId="ADAL" clId="{B050D8B9-296B-4D9A-B747-EDB585293FB7}" dt="2024-04-15T22:32:47.443" v="31" actId="1076"/>
          <ac:spMkLst>
            <pc:docMk/>
            <pc:sldMk cId="2896334537" sldId="310"/>
            <ac:spMk id="3" creationId="{1D9C730A-E4F2-A766-B715-3988CA1CBA44}"/>
          </ac:spMkLst>
        </pc:spChg>
        <pc:spChg chg="add mod ord">
          <ac:chgData name="Patrick DeNault" userId="f827226d-8142-417b-8e3e-eb1bd3ca85cc" providerId="ADAL" clId="{B050D8B9-296B-4D9A-B747-EDB585293FB7}" dt="2024-04-15T22:32:10.403" v="22" actId="2085"/>
          <ac:spMkLst>
            <pc:docMk/>
            <pc:sldMk cId="2896334537" sldId="310"/>
            <ac:spMk id="4" creationId="{AAC55CF1-C12B-413C-B24F-A21BB42589BD}"/>
          </ac:spMkLst>
        </pc:spChg>
        <pc:spChg chg="add del mod">
          <ac:chgData name="Patrick DeNault" userId="f827226d-8142-417b-8e3e-eb1bd3ca85cc" providerId="ADAL" clId="{B050D8B9-296B-4D9A-B747-EDB585293FB7}" dt="2024-04-15T22:29:25.077" v="2" actId="26606"/>
          <ac:spMkLst>
            <pc:docMk/>
            <pc:sldMk cId="2896334537" sldId="310"/>
            <ac:spMk id="9" creationId="{0CC8868B-13F5-656A-2D36-94955252E13B}"/>
          </ac:spMkLst>
        </pc:spChg>
        <pc:picChg chg="mod">
          <ac:chgData name="Patrick DeNault" userId="f827226d-8142-417b-8e3e-eb1bd3ca85cc" providerId="ADAL" clId="{B050D8B9-296B-4D9A-B747-EDB585293FB7}" dt="2024-04-15T22:32:05.353" v="21" actId="14100"/>
          <ac:picMkLst>
            <pc:docMk/>
            <pc:sldMk cId="2896334537" sldId="310"/>
            <ac:picMk id="7" creationId="{F83D0C24-C7ED-0B50-8638-C2F551AE4BBF}"/>
          </ac:picMkLst>
        </pc:picChg>
      </pc:sldChg>
      <pc:sldChg chg="delSp modSp mod">
        <pc:chgData name="Patrick DeNault" userId="f827226d-8142-417b-8e3e-eb1bd3ca85cc" providerId="ADAL" clId="{B050D8B9-296B-4D9A-B747-EDB585293FB7}" dt="2024-04-15T22:57:59.441" v="396" actId="478"/>
        <pc:sldMkLst>
          <pc:docMk/>
          <pc:sldMk cId="2936762195" sldId="311"/>
        </pc:sldMkLst>
        <pc:spChg chg="mod">
          <ac:chgData name="Patrick DeNault" userId="f827226d-8142-417b-8e3e-eb1bd3ca85cc" providerId="ADAL" clId="{B050D8B9-296B-4D9A-B747-EDB585293FB7}" dt="2024-04-15T22:57:51.675" v="393" actId="14100"/>
          <ac:spMkLst>
            <pc:docMk/>
            <pc:sldMk cId="2936762195" sldId="311"/>
            <ac:spMk id="3" creationId="{FFF8D1ED-F4D1-E1FC-8C48-ABF5FC939E2F}"/>
          </ac:spMkLst>
        </pc:spChg>
        <pc:spChg chg="del mod">
          <ac:chgData name="Patrick DeNault" userId="f827226d-8142-417b-8e3e-eb1bd3ca85cc" providerId="ADAL" clId="{B050D8B9-296B-4D9A-B747-EDB585293FB7}" dt="2024-04-15T22:57:59.441" v="396" actId="478"/>
          <ac:spMkLst>
            <pc:docMk/>
            <pc:sldMk cId="2936762195" sldId="311"/>
            <ac:spMk id="5" creationId="{A4137EEA-54EB-43C1-C832-109934A23F9B}"/>
          </ac:spMkLst>
        </pc:spChg>
        <pc:spChg chg="mod">
          <ac:chgData name="Patrick DeNault" userId="f827226d-8142-417b-8e3e-eb1bd3ca85cc" providerId="ADAL" clId="{B050D8B9-296B-4D9A-B747-EDB585293FB7}" dt="2024-04-15T22:57:56.588" v="394" actId="1076"/>
          <ac:spMkLst>
            <pc:docMk/>
            <pc:sldMk cId="2936762195" sldId="311"/>
            <ac:spMk id="7" creationId="{E783B737-ED5C-66EF-0D76-0AD0DB075BAF}"/>
          </ac:spMkLst>
        </pc:spChg>
        <pc:picChg chg="mod">
          <ac:chgData name="Patrick DeNault" userId="f827226d-8142-417b-8e3e-eb1bd3ca85cc" providerId="ADAL" clId="{B050D8B9-296B-4D9A-B747-EDB585293FB7}" dt="2024-04-15T22:56:51.420" v="377" actId="1076"/>
          <ac:picMkLst>
            <pc:docMk/>
            <pc:sldMk cId="2936762195" sldId="311"/>
            <ac:picMk id="9" creationId="{02A3C252-3302-E809-314F-93A49FCF82D9}"/>
          </ac:picMkLst>
        </pc:picChg>
      </pc:sldChg>
      <pc:sldChg chg="modSp mod">
        <pc:chgData name="Patrick DeNault" userId="f827226d-8142-417b-8e3e-eb1bd3ca85cc" providerId="ADAL" clId="{B050D8B9-296B-4D9A-B747-EDB585293FB7}" dt="2024-04-16T02:25:36.042" v="1584" actId="14100"/>
        <pc:sldMkLst>
          <pc:docMk/>
          <pc:sldMk cId="2834787688" sldId="319"/>
        </pc:sldMkLst>
        <pc:spChg chg="mod">
          <ac:chgData name="Patrick DeNault" userId="f827226d-8142-417b-8e3e-eb1bd3ca85cc" providerId="ADAL" clId="{B050D8B9-296B-4D9A-B747-EDB585293FB7}" dt="2024-04-16T02:25:36.042" v="1584" actId="14100"/>
          <ac:spMkLst>
            <pc:docMk/>
            <pc:sldMk cId="2834787688" sldId="319"/>
            <ac:spMk id="2" creationId="{DAB82B9E-7FDB-A412-1842-0529E6444920}"/>
          </ac:spMkLst>
        </pc:spChg>
      </pc:sldChg>
      <pc:sldChg chg="modSp mod">
        <pc:chgData name="Patrick DeNault" userId="f827226d-8142-417b-8e3e-eb1bd3ca85cc" providerId="ADAL" clId="{B050D8B9-296B-4D9A-B747-EDB585293FB7}" dt="2024-04-16T02:26:38.892" v="1594" actId="14100"/>
        <pc:sldMkLst>
          <pc:docMk/>
          <pc:sldMk cId="252357339" sldId="321"/>
        </pc:sldMkLst>
        <pc:spChg chg="mod">
          <ac:chgData name="Patrick DeNault" userId="f827226d-8142-417b-8e3e-eb1bd3ca85cc" providerId="ADAL" clId="{B050D8B9-296B-4D9A-B747-EDB585293FB7}" dt="2024-04-16T02:26:38.892" v="1594" actId="14100"/>
          <ac:spMkLst>
            <pc:docMk/>
            <pc:sldMk cId="252357339" sldId="321"/>
            <ac:spMk id="2" creationId="{DAB82B9E-7FDB-A412-1842-0529E6444920}"/>
          </ac:spMkLst>
        </pc:spChg>
      </pc:sldChg>
      <pc:sldChg chg="modSp mod">
        <pc:chgData name="Patrick DeNault" userId="f827226d-8142-417b-8e3e-eb1bd3ca85cc" providerId="ADAL" clId="{B050D8B9-296B-4D9A-B747-EDB585293FB7}" dt="2024-04-16T02:27:53.889" v="1607" actId="14100"/>
        <pc:sldMkLst>
          <pc:docMk/>
          <pc:sldMk cId="119642777" sldId="323"/>
        </pc:sldMkLst>
        <pc:spChg chg="mod">
          <ac:chgData name="Patrick DeNault" userId="f827226d-8142-417b-8e3e-eb1bd3ca85cc" providerId="ADAL" clId="{B050D8B9-296B-4D9A-B747-EDB585293FB7}" dt="2024-04-16T02:27:53.889" v="1607" actId="14100"/>
          <ac:spMkLst>
            <pc:docMk/>
            <pc:sldMk cId="119642777" sldId="323"/>
            <ac:spMk id="2" creationId="{DAB82B9E-7FDB-A412-1842-0529E6444920}"/>
          </ac:spMkLst>
        </pc:spChg>
      </pc:sldChg>
      <pc:sldChg chg="delSp mod">
        <pc:chgData name="Patrick DeNault" userId="f827226d-8142-417b-8e3e-eb1bd3ca85cc" providerId="ADAL" clId="{B050D8B9-296B-4D9A-B747-EDB585293FB7}" dt="2024-04-16T02:52:30.444" v="1847" actId="478"/>
        <pc:sldMkLst>
          <pc:docMk/>
          <pc:sldMk cId="3072613339" sldId="324"/>
        </pc:sldMkLst>
        <pc:spChg chg="del">
          <ac:chgData name="Patrick DeNault" userId="f827226d-8142-417b-8e3e-eb1bd3ca85cc" providerId="ADAL" clId="{B050D8B9-296B-4D9A-B747-EDB585293FB7}" dt="2024-04-16T02:52:30.444" v="1847" actId="478"/>
          <ac:spMkLst>
            <pc:docMk/>
            <pc:sldMk cId="3072613339" sldId="324"/>
            <ac:spMk id="6" creationId="{A25F64CC-034E-F988-D7CD-830FDBB4E7EE}"/>
          </ac:spMkLst>
        </pc:spChg>
      </pc:sldChg>
      <pc:sldChg chg="delSp mod">
        <pc:chgData name="Patrick DeNault" userId="f827226d-8142-417b-8e3e-eb1bd3ca85cc" providerId="ADAL" clId="{B050D8B9-296B-4D9A-B747-EDB585293FB7}" dt="2024-04-16T02:52:32.077" v="1848" actId="478"/>
        <pc:sldMkLst>
          <pc:docMk/>
          <pc:sldMk cId="572103281" sldId="325"/>
        </pc:sldMkLst>
        <pc:spChg chg="del">
          <ac:chgData name="Patrick DeNault" userId="f827226d-8142-417b-8e3e-eb1bd3ca85cc" providerId="ADAL" clId="{B050D8B9-296B-4D9A-B747-EDB585293FB7}" dt="2024-04-16T02:52:32.077" v="1848" actId="478"/>
          <ac:spMkLst>
            <pc:docMk/>
            <pc:sldMk cId="572103281" sldId="325"/>
            <ac:spMk id="6" creationId="{A25F64CC-034E-F988-D7CD-830FDBB4E7EE}"/>
          </ac:spMkLst>
        </pc:spChg>
      </pc:sldChg>
      <pc:sldChg chg="delSp mod">
        <pc:chgData name="Patrick DeNault" userId="f827226d-8142-417b-8e3e-eb1bd3ca85cc" providerId="ADAL" clId="{B050D8B9-296B-4D9A-B747-EDB585293FB7}" dt="2024-04-16T02:52:33.826" v="1849" actId="478"/>
        <pc:sldMkLst>
          <pc:docMk/>
          <pc:sldMk cId="2980889192" sldId="326"/>
        </pc:sldMkLst>
        <pc:spChg chg="del">
          <ac:chgData name="Patrick DeNault" userId="f827226d-8142-417b-8e3e-eb1bd3ca85cc" providerId="ADAL" clId="{B050D8B9-296B-4D9A-B747-EDB585293FB7}" dt="2024-04-16T02:52:33.826" v="1849" actId="478"/>
          <ac:spMkLst>
            <pc:docMk/>
            <pc:sldMk cId="2980889192" sldId="326"/>
            <ac:spMk id="6" creationId="{A25F64CC-034E-F988-D7CD-830FDBB4E7EE}"/>
          </ac:spMkLst>
        </pc:spChg>
      </pc:sldChg>
      <pc:sldChg chg="delSp mod">
        <pc:chgData name="Patrick DeNault" userId="f827226d-8142-417b-8e3e-eb1bd3ca85cc" providerId="ADAL" clId="{B050D8B9-296B-4D9A-B747-EDB585293FB7}" dt="2024-04-16T02:52:38.483" v="1852" actId="478"/>
        <pc:sldMkLst>
          <pc:docMk/>
          <pc:sldMk cId="1565068379" sldId="327"/>
        </pc:sldMkLst>
        <pc:spChg chg="del">
          <ac:chgData name="Patrick DeNault" userId="f827226d-8142-417b-8e3e-eb1bd3ca85cc" providerId="ADAL" clId="{B050D8B9-296B-4D9A-B747-EDB585293FB7}" dt="2024-04-16T02:52:38.483" v="1852" actId="478"/>
          <ac:spMkLst>
            <pc:docMk/>
            <pc:sldMk cId="1565068379" sldId="327"/>
            <ac:spMk id="6" creationId="{A25F64CC-034E-F988-D7CD-830FDBB4E7EE}"/>
          </ac:spMkLst>
        </pc:spChg>
      </pc:sldChg>
      <pc:sldChg chg="delSp modSp mod">
        <pc:chgData name="Patrick DeNault" userId="f827226d-8142-417b-8e3e-eb1bd3ca85cc" providerId="ADAL" clId="{B050D8B9-296B-4D9A-B747-EDB585293FB7}" dt="2024-04-16T02:55:15.574" v="1903" actId="27636"/>
        <pc:sldMkLst>
          <pc:docMk/>
          <pc:sldMk cId="1614815193" sldId="328"/>
        </pc:sldMkLst>
        <pc:spChg chg="mod">
          <ac:chgData name="Patrick DeNault" userId="f827226d-8142-417b-8e3e-eb1bd3ca85cc" providerId="ADAL" clId="{B050D8B9-296B-4D9A-B747-EDB585293FB7}" dt="2024-04-16T02:55:15.574" v="1903" actId="27636"/>
          <ac:spMkLst>
            <pc:docMk/>
            <pc:sldMk cId="1614815193" sldId="328"/>
            <ac:spMk id="2" creationId="{B122DB3E-9736-49C2-FE58-8D68B821315B}"/>
          </ac:spMkLst>
        </pc:spChg>
        <pc:spChg chg="del">
          <ac:chgData name="Patrick DeNault" userId="f827226d-8142-417b-8e3e-eb1bd3ca85cc" providerId="ADAL" clId="{B050D8B9-296B-4D9A-B747-EDB585293FB7}" dt="2024-04-16T02:52:44.234" v="1856" actId="478"/>
          <ac:spMkLst>
            <pc:docMk/>
            <pc:sldMk cId="1614815193" sldId="328"/>
            <ac:spMk id="6" creationId="{A25F64CC-034E-F988-D7CD-830FDBB4E7EE}"/>
          </ac:spMkLst>
        </pc:spChg>
      </pc:sldChg>
      <pc:sldChg chg="addSp delSp modSp mod">
        <pc:chgData name="Patrick DeNault" userId="f827226d-8142-417b-8e3e-eb1bd3ca85cc" providerId="ADAL" clId="{B050D8B9-296B-4D9A-B747-EDB585293FB7}" dt="2024-04-16T02:55:45.021" v="1956" actId="20577"/>
        <pc:sldMkLst>
          <pc:docMk/>
          <pc:sldMk cId="805427354" sldId="329"/>
        </pc:sldMkLst>
        <pc:spChg chg="del mod">
          <ac:chgData name="Patrick DeNault" userId="f827226d-8142-417b-8e3e-eb1bd3ca85cc" providerId="ADAL" clId="{B050D8B9-296B-4D9A-B747-EDB585293FB7}" dt="2024-04-16T02:28:55.006" v="1612" actId="478"/>
          <ac:spMkLst>
            <pc:docMk/>
            <pc:sldMk cId="805427354" sldId="329"/>
            <ac:spMk id="2" creationId="{B122DB3E-9736-49C2-FE58-8D68B821315B}"/>
          </ac:spMkLst>
        </pc:spChg>
        <pc:spChg chg="add mod">
          <ac:chgData name="Patrick DeNault" userId="f827226d-8142-417b-8e3e-eb1bd3ca85cc" providerId="ADAL" clId="{B050D8B9-296B-4D9A-B747-EDB585293FB7}" dt="2024-04-16T02:55:45.021" v="1956" actId="20577"/>
          <ac:spMkLst>
            <pc:docMk/>
            <pc:sldMk cId="805427354" sldId="329"/>
            <ac:spMk id="4" creationId="{32AAE974-136E-E486-22C7-EBBF0CFF2E8C}"/>
          </ac:spMkLst>
        </pc:spChg>
        <pc:spChg chg="del mod">
          <ac:chgData name="Patrick DeNault" userId="f827226d-8142-417b-8e3e-eb1bd3ca85cc" providerId="ADAL" clId="{B050D8B9-296B-4D9A-B747-EDB585293FB7}" dt="2024-04-16T02:29:33.227" v="1615" actId="478"/>
          <ac:spMkLst>
            <pc:docMk/>
            <pc:sldMk cId="805427354" sldId="329"/>
            <ac:spMk id="6" creationId="{A25F64CC-034E-F988-D7CD-830FDBB4E7EE}"/>
          </ac:spMkLst>
        </pc:spChg>
      </pc:sldChg>
      <pc:sldChg chg="delSp modSp mod">
        <pc:chgData name="Patrick DeNault" userId="f827226d-8142-417b-8e3e-eb1bd3ca85cc" providerId="ADAL" clId="{B050D8B9-296B-4D9A-B747-EDB585293FB7}" dt="2024-04-16T02:55:03.626" v="1895" actId="27636"/>
        <pc:sldMkLst>
          <pc:docMk/>
          <pc:sldMk cId="1997313596" sldId="330"/>
        </pc:sldMkLst>
        <pc:spChg chg="mod">
          <ac:chgData name="Patrick DeNault" userId="f827226d-8142-417b-8e3e-eb1bd3ca85cc" providerId="ADAL" clId="{B050D8B9-296B-4D9A-B747-EDB585293FB7}" dt="2024-04-16T02:55:03.626" v="1895" actId="27636"/>
          <ac:spMkLst>
            <pc:docMk/>
            <pc:sldMk cId="1997313596" sldId="330"/>
            <ac:spMk id="2" creationId="{B122DB3E-9736-49C2-FE58-8D68B821315B}"/>
          </ac:spMkLst>
        </pc:spChg>
        <pc:spChg chg="del">
          <ac:chgData name="Patrick DeNault" userId="f827226d-8142-417b-8e3e-eb1bd3ca85cc" providerId="ADAL" clId="{B050D8B9-296B-4D9A-B747-EDB585293FB7}" dt="2024-04-16T02:52:46.447" v="1857" actId="478"/>
          <ac:spMkLst>
            <pc:docMk/>
            <pc:sldMk cId="1997313596" sldId="330"/>
            <ac:spMk id="6" creationId="{A25F64CC-034E-F988-D7CD-830FDBB4E7EE}"/>
          </ac:spMkLst>
        </pc:spChg>
      </pc:sldChg>
      <pc:sldChg chg="delSp modSp mod">
        <pc:chgData name="Patrick DeNault" userId="f827226d-8142-417b-8e3e-eb1bd3ca85cc" providerId="ADAL" clId="{B050D8B9-296B-4D9A-B747-EDB585293FB7}" dt="2024-04-16T02:55:00.069" v="1893" actId="2711"/>
        <pc:sldMkLst>
          <pc:docMk/>
          <pc:sldMk cId="2138171997" sldId="331"/>
        </pc:sldMkLst>
        <pc:spChg chg="mod">
          <ac:chgData name="Patrick DeNault" userId="f827226d-8142-417b-8e3e-eb1bd3ca85cc" providerId="ADAL" clId="{B050D8B9-296B-4D9A-B747-EDB585293FB7}" dt="2024-04-16T02:55:00.069" v="1893" actId="2711"/>
          <ac:spMkLst>
            <pc:docMk/>
            <pc:sldMk cId="2138171997" sldId="331"/>
            <ac:spMk id="2" creationId="{B122DB3E-9736-49C2-FE58-8D68B821315B}"/>
          </ac:spMkLst>
        </pc:spChg>
        <pc:spChg chg="del">
          <ac:chgData name="Patrick DeNault" userId="f827226d-8142-417b-8e3e-eb1bd3ca85cc" providerId="ADAL" clId="{B050D8B9-296B-4D9A-B747-EDB585293FB7}" dt="2024-04-16T02:52:47.948" v="1858" actId="478"/>
          <ac:spMkLst>
            <pc:docMk/>
            <pc:sldMk cId="2138171997" sldId="331"/>
            <ac:spMk id="6" creationId="{A25F64CC-034E-F988-D7CD-830FDBB4E7EE}"/>
          </ac:spMkLst>
        </pc:spChg>
      </pc:sldChg>
      <pc:sldChg chg="delSp modSp mod">
        <pc:chgData name="Patrick DeNault" userId="f827226d-8142-417b-8e3e-eb1bd3ca85cc" providerId="ADAL" clId="{B050D8B9-296B-4D9A-B747-EDB585293FB7}" dt="2024-04-16T02:54:56.912" v="1892" actId="27636"/>
        <pc:sldMkLst>
          <pc:docMk/>
          <pc:sldMk cId="2816172886" sldId="332"/>
        </pc:sldMkLst>
        <pc:spChg chg="mod">
          <ac:chgData name="Patrick DeNault" userId="f827226d-8142-417b-8e3e-eb1bd3ca85cc" providerId="ADAL" clId="{B050D8B9-296B-4D9A-B747-EDB585293FB7}" dt="2024-04-16T02:54:56.912" v="1892" actId="27636"/>
          <ac:spMkLst>
            <pc:docMk/>
            <pc:sldMk cId="2816172886" sldId="332"/>
            <ac:spMk id="2" creationId="{B122DB3E-9736-49C2-FE58-8D68B821315B}"/>
          </ac:spMkLst>
        </pc:spChg>
        <pc:spChg chg="del">
          <ac:chgData name="Patrick DeNault" userId="f827226d-8142-417b-8e3e-eb1bd3ca85cc" providerId="ADAL" clId="{B050D8B9-296B-4D9A-B747-EDB585293FB7}" dt="2024-04-16T02:52:50.047" v="1859" actId="478"/>
          <ac:spMkLst>
            <pc:docMk/>
            <pc:sldMk cId="2816172886" sldId="332"/>
            <ac:spMk id="6" creationId="{A25F64CC-034E-F988-D7CD-830FDBB4E7EE}"/>
          </ac:spMkLst>
        </pc:spChg>
      </pc:sldChg>
      <pc:sldChg chg="modSp mod">
        <pc:chgData name="Patrick DeNault" userId="f827226d-8142-417b-8e3e-eb1bd3ca85cc" providerId="ADAL" clId="{B050D8B9-296B-4D9A-B747-EDB585293FB7}" dt="2024-04-16T02:54:52.874" v="1890" actId="2711"/>
        <pc:sldMkLst>
          <pc:docMk/>
          <pc:sldMk cId="2279101178" sldId="333"/>
        </pc:sldMkLst>
        <pc:spChg chg="mod">
          <ac:chgData name="Patrick DeNault" userId="f827226d-8142-417b-8e3e-eb1bd3ca85cc" providerId="ADAL" clId="{B050D8B9-296B-4D9A-B747-EDB585293FB7}" dt="2024-04-16T02:54:52.874" v="1890" actId="2711"/>
          <ac:spMkLst>
            <pc:docMk/>
            <pc:sldMk cId="2279101178" sldId="333"/>
            <ac:spMk id="2" creationId="{B122DB3E-9736-49C2-FE58-8D68B821315B}"/>
          </ac:spMkLst>
        </pc:spChg>
        <pc:graphicFrameChg chg="modGraphic">
          <ac:chgData name="Patrick DeNault" userId="f827226d-8142-417b-8e3e-eb1bd3ca85cc" providerId="ADAL" clId="{B050D8B9-296B-4D9A-B747-EDB585293FB7}" dt="2024-04-16T02:54:50.510" v="1889" actId="12385"/>
          <ac:graphicFrameMkLst>
            <pc:docMk/>
            <pc:sldMk cId="2279101178" sldId="333"/>
            <ac:graphicFrameMk id="7" creationId="{2F8535E4-773E-CF59-7AF5-5C3B9BD87C41}"/>
          </ac:graphicFrameMkLst>
        </pc:graphicFrameChg>
      </pc:sldChg>
      <pc:sldChg chg="modSp mod">
        <pc:chgData name="Patrick DeNault" userId="f827226d-8142-417b-8e3e-eb1bd3ca85cc" providerId="ADAL" clId="{B050D8B9-296B-4D9A-B747-EDB585293FB7}" dt="2024-04-16T02:54:44.482" v="1888" actId="14100"/>
        <pc:sldMkLst>
          <pc:docMk/>
          <pc:sldMk cId="397187727" sldId="334"/>
        </pc:sldMkLst>
        <pc:spChg chg="mod">
          <ac:chgData name="Patrick DeNault" userId="f827226d-8142-417b-8e3e-eb1bd3ca85cc" providerId="ADAL" clId="{B050D8B9-296B-4D9A-B747-EDB585293FB7}" dt="2024-04-16T02:54:44.482" v="1888" actId="14100"/>
          <ac:spMkLst>
            <pc:docMk/>
            <pc:sldMk cId="397187727" sldId="334"/>
            <ac:spMk id="2" creationId="{DAB82B9E-7FDB-A412-1842-0529E6444920}"/>
          </ac:spMkLst>
        </pc:spChg>
      </pc:sldChg>
      <pc:sldChg chg="delSp modSp mod">
        <pc:chgData name="Patrick DeNault" userId="f827226d-8142-417b-8e3e-eb1bd3ca85cc" providerId="ADAL" clId="{B050D8B9-296B-4D9A-B747-EDB585293FB7}" dt="2024-04-16T02:54:35.388" v="1886" actId="2711"/>
        <pc:sldMkLst>
          <pc:docMk/>
          <pc:sldMk cId="2617019808" sldId="335"/>
        </pc:sldMkLst>
        <pc:spChg chg="mod">
          <ac:chgData name="Patrick DeNault" userId="f827226d-8142-417b-8e3e-eb1bd3ca85cc" providerId="ADAL" clId="{B050D8B9-296B-4D9A-B747-EDB585293FB7}" dt="2024-04-16T02:54:35.388" v="1886" actId="2711"/>
          <ac:spMkLst>
            <pc:docMk/>
            <pc:sldMk cId="2617019808" sldId="335"/>
            <ac:spMk id="2" creationId="{B122DB3E-9736-49C2-FE58-8D68B821315B}"/>
          </ac:spMkLst>
        </pc:spChg>
        <pc:spChg chg="del">
          <ac:chgData name="Patrick DeNault" userId="f827226d-8142-417b-8e3e-eb1bd3ca85cc" providerId="ADAL" clId="{B050D8B9-296B-4D9A-B747-EDB585293FB7}" dt="2024-04-16T02:52:52.936" v="1860" actId="478"/>
          <ac:spMkLst>
            <pc:docMk/>
            <pc:sldMk cId="2617019808" sldId="335"/>
            <ac:spMk id="6" creationId="{A25F64CC-034E-F988-D7CD-830FDBB4E7EE}"/>
          </ac:spMkLst>
        </pc:spChg>
      </pc:sldChg>
      <pc:sldChg chg="delSp modSp mod">
        <pc:chgData name="Patrick DeNault" userId="f827226d-8142-417b-8e3e-eb1bd3ca85cc" providerId="ADAL" clId="{B050D8B9-296B-4D9A-B747-EDB585293FB7}" dt="2024-04-16T02:54:30.996" v="1885" actId="20577"/>
        <pc:sldMkLst>
          <pc:docMk/>
          <pc:sldMk cId="3395112481" sldId="336"/>
        </pc:sldMkLst>
        <pc:spChg chg="mod">
          <ac:chgData name="Patrick DeNault" userId="f827226d-8142-417b-8e3e-eb1bd3ca85cc" providerId="ADAL" clId="{B050D8B9-296B-4D9A-B747-EDB585293FB7}" dt="2024-04-16T02:54:30.996" v="1885" actId="20577"/>
          <ac:spMkLst>
            <pc:docMk/>
            <pc:sldMk cId="3395112481" sldId="336"/>
            <ac:spMk id="2" creationId="{B122DB3E-9736-49C2-FE58-8D68B821315B}"/>
          </ac:spMkLst>
        </pc:spChg>
        <pc:spChg chg="del">
          <ac:chgData name="Patrick DeNault" userId="f827226d-8142-417b-8e3e-eb1bd3ca85cc" providerId="ADAL" clId="{B050D8B9-296B-4D9A-B747-EDB585293FB7}" dt="2024-04-16T02:53:11.916" v="1863" actId="478"/>
          <ac:spMkLst>
            <pc:docMk/>
            <pc:sldMk cId="3395112481" sldId="336"/>
            <ac:spMk id="6" creationId="{A25F64CC-034E-F988-D7CD-830FDBB4E7EE}"/>
          </ac:spMkLst>
        </pc:spChg>
        <pc:graphicFrameChg chg="modGraphic">
          <ac:chgData name="Patrick DeNault" userId="f827226d-8142-417b-8e3e-eb1bd3ca85cc" providerId="ADAL" clId="{B050D8B9-296B-4D9A-B747-EDB585293FB7}" dt="2024-04-16T02:53:08.583" v="1862" actId="12385"/>
          <ac:graphicFrameMkLst>
            <pc:docMk/>
            <pc:sldMk cId="3395112481" sldId="336"/>
            <ac:graphicFrameMk id="5" creationId="{68F3299A-BF1D-D4E5-DAF0-DF09C92C063E}"/>
          </ac:graphicFrameMkLst>
        </pc:graphicFrameChg>
      </pc:sldChg>
      <pc:sldChg chg="delSp modSp mod">
        <pc:chgData name="Patrick DeNault" userId="f827226d-8142-417b-8e3e-eb1bd3ca85cc" providerId="ADAL" clId="{B050D8B9-296B-4D9A-B747-EDB585293FB7}" dt="2024-04-16T02:54:24.052" v="1882" actId="27636"/>
        <pc:sldMkLst>
          <pc:docMk/>
          <pc:sldMk cId="670254744" sldId="337"/>
        </pc:sldMkLst>
        <pc:spChg chg="mod">
          <ac:chgData name="Patrick DeNault" userId="f827226d-8142-417b-8e3e-eb1bd3ca85cc" providerId="ADAL" clId="{B050D8B9-296B-4D9A-B747-EDB585293FB7}" dt="2024-04-16T02:54:24.052" v="1882" actId="27636"/>
          <ac:spMkLst>
            <pc:docMk/>
            <pc:sldMk cId="670254744" sldId="337"/>
            <ac:spMk id="2" creationId="{B122DB3E-9736-49C2-FE58-8D68B821315B}"/>
          </ac:spMkLst>
        </pc:spChg>
        <pc:spChg chg="del">
          <ac:chgData name="Patrick DeNault" userId="f827226d-8142-417b-8e3e-eb1bd3ca85cc" providerId="ADAL" clId="{B050D8B9-296B-4D9A-B747-EDB585293FB7}" dt="2024-04-16T02:53:14.188" v="1864" actId="478"/>
          <ac:spMkLst>
            <pc:docMk/>
            <pc:sldMk cId="670254744" sldId="337"/>
            <ac:spMk id="6" creationId="{A25F64CC-034E-F988-D7CD-830FDBB4E7EE}"/>
          </ac:spMkLst>
        </pc:spChg>
        <pc:graphicFrameChg chg="modGraphic">
          <ac:chgData name="Patrick DeNault" userId="f827226d-8142-417b-8e3e-eb1bd3ca85cc" providerId="ADAL" clId="{B050D8B9-296B-4D9A-B747-EDB585293FB7}" dt="2024-04-16T02:53:18.160" v="1865" actId="12385"/>
          <ac:graphicFrameMkLst>
            <pc:docMk/>
            <pc:sldMk cId="670254744" sldId="337"/>
            <ac:graphicFrameMk id="3" creationId="{D3499E27-6494-DFFB-15F6-74AB1408A412}"/>
          </ac:graphicFrameMkLst>
        </pc:graphicFrameChg>
      </pc:sldChg>
      <pc:sldChg chg="modSp mod">
        <pc:chgData name="Patrick DeNault" userId="f827226d-8142-417b-8e3e-eb1bd3ca85cc" providerId="ADAL" clId="{B050D8B9-296B-4D9A-B747-EDB585293FB7}" dt="2024-04-16T02:53:24.965" v="1866" actId="2711"/>
        <pc:sldMkLst>
          <pc:docMk/>
          <pc:sldMk cId="2320775768" sldId="338"/>
        </pc:sldMkLst>
        <pc:spChg chg="mod">
          <ac:chgData name="Patrick DeNault" userId="f827226d-8142-417b-8e3e-eb1bd3ca85cc" providerId="ADAL" clId="{B050D8B9-296B-4D9A-B747-EDB585293FB7}" dt="2024-04-16T02:53:24.965" v="1866" actId="2711"/>
          <ac:spMkLst>
            <pc:docMk/>
            <pc:sldMk cId="2320775768" sldId="338"/>
            <ac:spMk id="2" creationId="{DAB82B9E-7FDB-A412-1842-0529E6444920}"/>
          </ac:spMkLst>
        </pc:spChg>
      </pc:sldChg>
      <pc:sldChg chg="delSp modSp mod">
        <pc:chgData name="Patrick DeNault" userId="f827226d-8142-417b-8e3e-eb1bd3ca85cc" providerId="ADAL" clId="{B050D8B9-296B-4D9A-B747-EDB585293FB7}" dt="2024-04-16T03:08:53.019" v="2208" actId="1035"/>
        <pc:sldMkLst>
          <pc:docMk/>
          <pc:sldMk cId="1587483681" sldId="339"/>
        </pc:sldMkLst>
        <pc:spChg chg="mod">
          <ac:chgData name="Patrick DeNault" userId="f827226d-8142-417b-8e3e-eb1bd3ca85cc" providerId="ADAL" clId="{B050D8B9-296B-4D9A-B747-EDB585293FB7}" dt="2024-04-16T02:54:18.969" v="1880" actId="2711"/>
          <ac:spMkLst>
            <pc:docMk/>
            <pc:sldMk cId="1587483681" sldId="339"/>
            <ac:spMk id="2" creationId="{B122DB3E-9736-49C2-FE58-8D68B821315B}"/>
          </ac:spMkLst>
        </pc:spChg>
        <pc:spChg chg="del">
          <ac:chgData name="Patrick DeNault" userId="f827226d-8142-417b-8e3e-eb1bd3ca85cc" providerId="ADAL" clId="{B050D8B9-296B-4D9A-B747-EDB585293FB7}" dt="2024-04-16T02:53:29.491" v="1867" actId="478"/>
          <ac:spMkLst>
            <pc:docMk/>
            <pc:sldMk cId="1587483681" sldId="339"/>
            <ac:spMk id="6" creationId="{A25F64CC-034E-F988-D7CD-830FDBB4E7EE}"/>
          </ac:spMkLst>
        </pc:spChg>
        <pc:picChg chg="mod">
          <ac:chgData name="Patrick DeNault" userId="f827226d-8142-417b-8e3e-eb1bd3ca85cc" providerId="ADAL" clId="{B050D8B9-296B-4D9A-B747-EDB585293FB7}" dt="2024-04-16T03:08:53.019" v="2208" actId="1035"/>
          <ac:picMkLst>
            <pc:docMk/>
            <pc:sldMk cId="1587483681" sldId="339"/>
            <ac:picMk id="5" creationId="{E7089C0C-7674-EF6C-1418-0543C4D45C4B}"/>
          </ac:picMkLst>
        </pc:picChg>
      </pc:sldChg>
      <pc:sldChg chg="delSp modSp mod">
        <pc:chgData name="Patrick DeNault" userId="f827226d-8142-417b-8e3e-eb1bd3ca85cc" providerId="ADAL" clId="{B050D8B9-296B-4D9A-B747-EDB585293FB7}" dt="2024-04-16T02:54:13.566" v="1879" actId="20577"/>
        <pc:sldMkLst>
          <pc:docMk/>
          <pc:sldMk cId="2315348882" sldId="340"/>
        </pc:sldMkLst>
        <pc:spChg chg="mod">
          <ac:chgData name="Patrick DeNault" userId="f827226d-8142-417b-8e3e-eb1bd3ca85cc" providerId="ADAL" clId="{B050D8B9-296B-4D9A-B747-EDB585293FB7}" dt="2024-04-16T02:54:13.566" v="1879" actId="20577"/>
          <ac:spMkLst>
            <pc:docMk/>
            <pc:sldMk cId="2315348882" sldId="340"/>
            <ac:spMk id="2" creationId="{B122DB3E-9736-49C2-FE58-8D68B821315B}"/>
          </ac:spMkLst>
        </pc:spChg>
        <pc:spChg chg="del">
          <ac:chgData name="Patrick DeNault" userId="f827226d-8142-417b-8e3e-eb1bd3ca85cc" providerId="ADAL" clId="{B050D8B9-296B-4D9A-B747-EDB585293FB7}" dt="2024-04-16T02:53:31.658" v="1868" actId="478"/>
          <ac:spMkLst>
            <pc:docMk/>
            <pc:sldMk cId="2315348882" sldId="340"/>
            <ac:spMk id="6" creationId="{A25F64CC-034E-F988-D7CD-830FDBB4E7EE}"/>
          </ac:spMkLst>
        </pc:spChg>
        <pc:graphicFrameChg chg="modGraphic">
          <ac:chgData name="Patrick DeNault" userId="f827226d-8142-417b-8e3e-eb1bd3ca85cc" providerId="ADAL" clId="{B050D8B9-296B-4D9A-B747-EDB585293FB7}" dt="2024-04-16T02:53:36.397" v="1869" actId="12385"/>
          <ac:graphicFrameMkLst>
            <pc:docMk/>
            <pc:sldMk cId="2315348882" sldId="340"/>
            <ac:graphicFrameMk id="3" creationId="{19F56771-6CB5-4328-D7FF-853B164981A7}"/>
          </ac:graphicFrameMkLst>
        </pc:graphicFrameChg>
      </pc:sldChg>
      <pc:sldChg chg="delSp modSp mod">
        <pc:chgData name="Patrick DeNault" userId="f827226d-8142-417b-8e3e-eb1bd3ca85cc" providerId="ADAL" clId="{B050D8B9-296B-4D9A-B747-EDB585293FB7}" dt="2024-04-16T02:56:04.806" v="1957" actId="478"/>
        <pc:sldMkLst>
          <pc:docMk/>
          <pc:sldMk cId="378941947" sldId="341"/>
        </pc:sldMkLst>
        <pc:spChg chg="mod">
          <ac:chgData name="Patrick DeNault" userId="f827226d-8142-417b-8e3e-eb1bd3ca85cc" providerId="ADAL" clId="{B050D8B9-296B-4D9A-B747-EDB585293FB7}" dt="2024-04-16T02:53:51.070" v="1872" actId="27636"/>
          <ac:spMkLst>
            <pc:docMk/>
            <pc:sldMk cId="378941947" sldId="341"/>
            <ac:spMk id="2" creationId="{B122DB3E-9736-49C2-FE58-8D68B821315B}"/>
          </ac:spMkLst>
        </pc:spChg>
        <pc:spChg chg="del">
          <ac:chgData name="Patrick DeNault" userId="f827226d-8142-417b-8e3e-eb1bd3ca85cc" providerId="ADAL" clId="{B050D8B9-296B-4D9A-B747-EDB585293FB7}" dt="2024-04-16T02:56:04.806" v="1957" actId="478"/>
          <ac:spMkLst>
            <pc:docMk/>
            <pc:sldMk cId="378941947" sldId="341"/>
            <ac:spMk id="6" creationId="{A25F64CC-034E-F988-D7CD-830FDBB4E7EE}"/>
          </ac:spMkLst>
        </pc:spChg>
        <pc:graphicFrameChg chg="modGraphic">
          <ac:chgData name="Patrick DeNault" userId="f827226d-8142-417b-8e3e-eb1bd3ca85cc" providerId="ADAL" clId="{B050D8B9-296B-4D9A-B747-EDB585293FB7}" dt="2024-04-16T02:53:46.324" v="1870" actId="12385"/>
          <ac:graphicFrameMkLst>
            <pc:docMk/>
            <pc:sldMk cId="378941947" sldId="341"/>
            <ac:graphicFrameMk id="4" creationId="{00977292-52A4-09F4-7890-86C5DC969C1F}"/>
          </ac:graphicFrameMkLst>
        </pc:graphicFrameChg>
      </pc:sldChg>
      <pc:sldChg chg="delSp modSp mod">
        <pc:chgData name="Patrick DeNault" userId="f827226d-8142-417b-8e3e-eb1bd3ca85cc" providerId="ADAL" clId="{B050D8B9-296B-4D9A-B747-EDB585293FB7}" dt="2024-04-16T02:56:15.365" v="1962" actId="12385"/>
        <pc:sldMkLst>
          <pc:docMk/>
          <pc:sldMk cId="175154638" sldId="343"/>
        </pc:sldMkLst>
        <pc:spChg chg="del mod">
          <ac:chgData name="Patrick DeNault" userId="f827226d-8142-417b-8e3e-eb1bd3ca85cc" providerId="ADAL" clId="{B050D8B9-296B-4D9A-B747-EDB585293FB7}" dt="2024-04-16T02:56:09.068" v="1959" actId="478"/>
          <ac:spMkLst>
            <pc:docMk/>
            <pc:sldMk cId="175154638" sldId="343"/>
            <ac:spMk id="6" creationId="{A25F64CC-034E-F988-D7CD-830FDBB4E7EE}"/>
          </ac:spMkLst>
        </pc:spChg>
        <pc:graphicFrameChg chg="modGraphic">
          <ac:chgData name="Patrick DeNault" userId="f827226d-8142-417b-8e3e-eb1bd3ca85cc" providerId="ADAL" clId="{B050D8B9-296B-4D9A-B747-EDB585293FB7}" dt="2024-04-16T02:56:15.365" v="1962" actId="12385"/>
          <ac:graphicFrameMkLst>
            <pc:docMk/>
            <pc:sldMk cId="175154638" sldId="343"/>
            <ac:graphicFrameMk id="3" creationId="{168BBB55-7AE8-03F8-2397-A19A02D62E09}"/>
          </ac:graphicFrameMkLst>
        </pc:graphicFrameChg>
      </pc:sldChg>
      <pc:sldChg chg="modSp mod">
        <pc:chgData name="Patrick DeNault" userId="f827226d-8142-417b-8e3e-eb1bd3ca85cc" providerId="ADAL" clId="{B050D8B9-296B-4D9A-B747-EDB585293FB7}" dt="2024-04-16T02:56:22.540" v="1964" actId="14100"/>
        <pc:sldMkLst>
          <pc:docMk/>
          <pc:sldMk cId="534569901" sldId="344"/>
        </pc:sldMkLst>
        <pc:spChg chg="mod">
          <ac:chgData name="Patrick DeNault" userId="f827226d-8142-417b-8e3e-eb1bd3ca85cc" providerId="ADAL" clId="{B050D8B9-296B-4D9A-B747-EDB585293FB7}" dt="2024-04-16T02:56:22.540" v="1964" actId="14100"/>
          <ac:spMkLst>
            <pc:docMk/>
            <pc:sldMk cId="534569901" sldId="344"/>
            <ac:spMk id="2" creationId="{DAB82B9E-7FDB-A412-1842-0529E6444920}"/>
          </ac:spMkLst>
        </pc:spChg>
      </pc:sldChg>
      <pc:sldChg chg="delSp modSp mod">
        <pc:chgData name="Patrick DeNault" userId="f827226d-8142-417b-8e3e-eb1bd3ca85cc" providerId="ADAL" clId="{B050D8B9-296B-4D9A-B747-EDB585293FB7}" dt="2024-04-16T03:08:42.110" v="2203" actId="478"/>
        <pc:sldMkLst>
          <pc:docMk/>
          <pc:sldMk cId="2645753260" sldId="345"/>
        </pc:sldMkLst>
        <pc:spChg chg="mod">
          <ac:chgData name="Patrick DeNault" userId="f827226d-8142-417b-8e3e-eb1bd3ca85cc" providerId="ADAL" clId="{B050D8B9-296B-4D9A-B747-EDB585293FB7}" dt="2024-04-16T02:56:38.342" v="1970" actId="2711"/>
          <ac:spMkLst>
            <pc:docMk/>
            <pc:sldMk cId="2645753260" sldId="345"/>
            <ac:spMk id="2" creationId="{B122DB3E-9736-49C2-FE58-8D68B821315B}"/>
          </ac:spMkLst>
        </pc:spChg>
        <pc:spChg chg="del">
          <ac:chgData name="Patrick DeNault" userId="f827226d-8142-417b-8e3e-eb1bd3ca85cc" providerId="ADAL" clId="{B050D8B9-296B-4D9A-B747-EDB585293FB7}" dt="2024-04-16T03:08:42.110" v="2203" actId="478"/>
          <ac:spMkLst>
            <pc:docMk/>
            <pc:sldMk cId="2645753260" sldId="345"/>
            <ac:spMk id="6" creationId="{A25F64CC-034E-F988-D7CD-830FDBB4E7EE}"/>
          </ac:spMkLst>
        </pc:spChg>
      </pc:sldChg>
      <pc:sldChg chg="addSp delSp modSp add del mod">
        <pc:chgData name="Patrick DeNault" userId="f827226d-8142-417b-8e3e-eb1bd3ca85cc" providerId="ADAL" clId="{B050D8B9-296B-4D9A-B747-EDB585293FB7}" dt="2024-04-16T03:08:38.021" v="2201" actId="478"/>
        <pc:sldMkLst>
          <pc:docMk/>
          <pc:sldMk cId="1348534863" sldId="347"/>
        </pc:sldMkLst>
        <pc:spChg chg="mod">
          <ac:chgData name="Patrick DeNault" userId="f827226d-8142-417b-8e3e-eb1bd3ca85cc" providerId="ADAL" clId="{B050D8B9-296B-4D9A-B747-EDB585293FB7}" dt="2024-04-16T02:56:47.834" v="1973" actId="27636"/>
          <ac:spMkLst>
            <pc:docMk/>
            <pc:sldMk cId="1348534863" sldId="347"/>
            <ac:spMk id="2" creationId="{67960D78-8048-9FDB-A320-40E971F9CD92}"/>
          </ac:spMkLst>
        </pc:spChg>
        <pc:spChg chg="add del">
          <ac:chgData name="Patrick DeNault" userId="f827226d-8142-417b-8e3e-eb1bd3ca85cc" providerId="ADAL" clId="{B050D8B9-296B-4D9A-B747-EDB585293FB7}" dt="2024-04-16T03:08:38.021" v="2201" actId="478"/>
          <ac:spMkLst>
            <pc:docMk/>
            <pc:sldMk cId="1348534863" sldId="347"/>
            <ac:spMk id="7" creationId="{AA355521-3B84-6CE6-E50E-E03E1033F2AB}"/>
          </ac:spMkLst>
        </pc:spChg>
      </pc:sldChg>
      <pc:sldChg chg="delSp modSp add del mod">
        <pc:chgData name="Patrick DeNault" userId="f827226d-8142-417b-8e3e-eb1bd3ca85cc" providerId="ADAL" clId="{B050D8B9-296B-4D9A-B747-EDB585293FB7}" dt="2024-04-16T03:08:34.039" v="2196" actId="47"/>
        <pc:sldMkLst>
          <pc:docMk/>
          <pc:sldMk cId="3140561917" sldId="348"/>
        </pc:sldMkLst>
        <pc:spChg chg="mod">
          <ac:chgData name="Patrick DeNault" userId="f827226d-8142-417b-8e3e-eb1bd3ca85cc" providerId="ADAL" clId="{B050D8B9-296B-4D9A-B747-EDB585293FB7}" dt="2024-04-16T02:56:56.413" v="1975" actId="27636"/>
          <ac:spMkLst>
            <pc:docMk/>
            <pc:sldMk cId="3140561917" sldId="348"/>
            <ac:spMk id="2" creationId="{67960D78-8048-9FDB-A320-40E971F9CD92}"/>
          </ac:spMkLst>
        </pc:spChg>
        <pc:spChg chg="del">
          <ac:chgData name="Patrick DeNault" userId="f827226d-8142-417b-8e3e-eb1bd3ca85cc" providerId="ADAL" clId="{B050D8B9-296B-4D9A-B747-EDB585293FB7}" dt="2024-04-16T03:08:18.065" v="2186" actId="478"/>
          <ac:spMkLst>
            <pc:docMk/>
            <pc:sldMk cId="3140561917" sldId="348"/>
            <ac:spMk id="7" creationId="{AA355521-3B84-6CE6-E50E-E03E1033F2AB}"/>
          </ac:spMkLst>
        </pc:spChg>
      </pc:sldChg>
      <pc:sldChg chg="addSp delSp modSp add del mod">
        <pc:chgData name="Patrick DeNault" userId="f827226d-8142-417b-8e3e-eb1bd3ca85cc" providerId="ADAL" clId="{B050D8B9-296B-4D9A-B747-EDB585293FB7}" dt="2024-04-16T03:08:40.828" v="2202" actId="478"/>
        <pc:sldMkLst>
          <pc:docMk/>
          <pc:sldMk cId="3719375672" sldId="349"/>
        </pc:sldMkLst>
        <pc:spChg chg="mod">
          <ac:chgData name="Patrick DeNault" userId="f827226d-8142-417b-8e3e-eb1bd3ca85cc" providerId="ADAL" clId="{B050D8B9-296B-4D9A-B747-EDB585293FB7}" dt="2024-04-16T02:56:42.283" v="1971" actId="2711"/>
          <ac:spMkLst>
            <pc:docMk/>
            <pc:sldMk cId="3719375672" sldId="349"/>
            <ac:spMk id="2" creationId="{B122DB3E-9736-49C2-FE58-8D68B821315B}"/>
          </ac:spMkLst>
        </pc:spChg>
        <pc:spChg chg="add del">
          <ac:chgData name="Patrick DeNault" userId="f827226d-8142-417b-8e3e-eb1bd3ca85cc" providerId="ADAL" clId="{B050D8B9-296B-4D9A-B747-EDB585293FB7}" dt="2024-04-16T03:08:40.828" v="2202" actId="478"/>
          <ac:spMkLst>
            <pc:docMk/>
            <pc:sldMk cId="3719375672" sldId="349"/>
            <ac:spMk id="6" creationId="{A25F64CC-034E-F988-D7CD-830FDBB4E7EE}"/>
          </ac:spMkLst>
        </pc:spChg>
      </pc:sldChg>
      <pc:sldChg chg="delSp modSp add del mod">
        <pc:chgData name="Patrick DeNault" userId="f827226d-8142-417b-8e3e-eb1bd3ca85cc" providerId="ADAL" clId="{B050D8B9-296B-4D9A-B747-EDB585293FB7}" dt="2024-04-16T03:08:33.765" v="2195" actId="47"/>
        <pc:sldMkLst>
          <pc:docMk/>
          <pc:sldMk cId="2019112808" sldId="350"/>
        </pc:sldMkLst>
        <pc:spChg chg="mod">
          <ac:chgData name="Patrick DeNault" userId="f827226d-8142-417b-8e3e-eb1bd3ca85cc" providerId="ADAL" clId="{B050D8B9-296B-4D9A-B747-EDB585293FB7}" dt="2024-04-16T02:57:04.023" v="1982" actId="14100"/>
          <ac:spMkLst>
            <pc:docMk/>
            <pc:sldMk cId="2019112808" sldId="350"/>
            <ac:spMk id="2" creationId="{67960D78-8048-9FDB-A320-40E971F9CD92}"/>
          </ac:spMkLst>
        </pc:spChg>
        <pc:spChg chg="del">
          <ac:chgData name="Patrick DeNault" userId="f827226d-8142-417b-8e3e-eb1bd3ca85cc" providerId="ADAL" clId="{B050D8B9-296B-4D9A-B747-EDB585293FB7}" dt="2024-04-16T03:08:17.248" v="2185" actId="478"/>
          <ac:spMkLst>
            <pc:docMk/>
            <pc:sldMk cId="2019112808" sldId="350"/>
            <ac:spMk id="7" creationId="{AA355521-3B84-6CE6-E50E-E03E1033F2AB}"/>
          </ac:spMkLst>
        </pc:spChg>
      </pc:sldChg>
      <pc:sldChg chg="delSp modSp add del mod">
        <pc:chgData name="Patrick DeNault" userId="f827226d-8142-417b-8e3e-eb1bd3ca85cc" providerId="ADAL" clId="{B050D8B9-296B-4D9A-B747-EDB585293FB7}" dt="2024-04-16T03:08:33.471" v="2194" actId="47"/>
        <pc:sldMkLst>
          <pc:docMk/>
          <pc:sldMk cId="2685905156" sldId="351"/>
        </pc:sldMkLst>
        <pc:spChg chg="mod">
          <ac:chgData name="Patrick DeNault" userId="f827226d-8142-417b-8e3e-eb1bd3ca85cc" providerId="ADAL" clId="{B050D8B9-296B-4D9A-B747-EDB585293FB7}" dt="2024-04-16T02:57:07.722" v="1983" actId="2711"/>
          <ac:spMkLst>
            <pc:docMk/>
            <pc:sldMk cId="2685905156" sldId="351"/>
            <ac:spMk id="2" creationId="{B122DB3E-9736-49C2-FE58-8D68B821315B}"/>
          </ac:spMkLst>
        </pc:spChg>
        <pc:spChg chg="del">
          <ac:chgData name="Patrick DeNault" userId="f827226d-8142-417b-8e3e-eb1bd3ca85cc" providerId="ADAL" clId="{B050D8B9-296B-4D9A-B747-EDB585293FB7}" dt="2024-04-16T03:08:16.174" v="2184" actId="478"/>
          <ac:spMkLst>
            <pc:docMk/>
            <pc:sldMk cId="2685905156" sldId="351"/>
            <ac:spMk id="6" creationId="{A25F64CC-034E-F988-D7CD-830FDBB4E7EE}"/>
          </ac:spMkLst>
        </pc:spChg>
      </pc:sldChg>
      <pc:sldChg chg="delSp modSp mod">
        <pc:chgData name="Patrick DeNault" userId="f827226d-8142-417b-8e3e-eb1bd3ca85cc" providerId="ADAL" clId="{B050D8B9-296B-4D9A-B747-EDB585293FB7}" dt="2024-04-16T03:08:15.273" v="2183" actId="478"/>
        <pc:sldMkLst>
          <pc:docMk/>
          <pc:sldMk cId="1112361754" sldId="352"/>
        </pc:sldMkLst>
        <pc:spChg chg="mod">
          <ac:chgData name="Patrick DeNault" userId="f827226d-8142-417b-8e3e-eb1bd3ca85cc" providerId="ADAL" clId="{B050D8B9-296B-4D9A-B747-EDB585293FB7}" dt="2024-04-16T02:57:11.798" v="1984" actId="2711"/>
          <ac:spMkLst>
            <pc:docMk/>
            <pc:sldMk cId="1112361754" sldId="352"/>
            <ac:spMk id="2" creationId="{67960D78-8048-9FDB-A320-40E971F9CD92}"/>
          </ac:spMkLst>
        </pc:spChg>
        <pc:spChg chg="del">
          <ac:chgData name="Patrick DeNault" userId="f827226d-8142-417b-8e3e-eb1bd3ca85cc" providerId="ADAL" clId="{B050D8B9-296B-4D9A-B747-EDB585293FB7}" dt="2024-04-16T03:08:15.273" v="2183" actId="478"/>
          <ac:spMkLst>
            <pc:docMk/>
            <pc:sldMk cId="1112361754" sldId="352"/>
            <ac:spMk id="7" creationId="{AA355521-3B84-6CE6-E50E-E03E1033F2AB}"/>
          </ac:spMkLst>
        </pc:spChg>
      </pc:sldChg>
      <pc:sldChg chg="delSp modSp mod">
        <pc:chgData name="Patrick DeNault" userId="f827226d-8142-417b-8e3e-eb1bd3ca85cc" providerId="ADAL" clId="{B050D8B9-296B-4D9A-B747-EDB585293FB7}" dt="2024-04-16T03:08:12.999" v="2181" actId="478"/>
        <pc:sldMkLst>
          <pc:docMk/>
          <pc:sldMk cId="1067358279" sldId="353"/>
        </pc:sldMkLst>
        <pc:spChg chg="mod">
          <ac:chgData name="Patrick DeNault" userId="f827226d-8142-417b-8e3e-eb1bd3ca85cc" providerId="ADAL" clId="{B050D8B9-296B-4D9A-B747-EDB585293FB7}" dt="2024-04-16T02:57:20.192" v="1986" actId="2711"/>
          <ac:spMkLst>
            <pc:docMk/>
            <pc:sldMk cId="1067358279" sldId="353"/>
            <ac:spMk id="2" creationId="{67960D78-8048-9FDB-A320-40E971F9CD92}"/>
          </ac:spMkLst>
        </pc:spChg>
        <pc:spChg chg="del mod">
          <ac:chgData name="Patrick DeNault" userId="f827226d-8142-417b-8e3e-eb1bd3ca85cc" providerId="ADAL" clId="{B050D8B9-296B-4D9A-B747-EDB585293FB7}" dt="2024-04-16T03:08:12.999" v="2181" actId="478"/>
          <ac:spMkLst>
            <pc:docMk/>
            <pc:sldMk cId="1067358279" sldId="353"/>
            <ac:spMk id="7" creationId="{AA355521-3B84-6CE6-E50E-E03E1033F2AB}"/>
          </ac:spMkLst>
        </pc:spChg>
      </pc:sldChg>
      <pc:sldChg chg="delSp modSp mod">
        <pc:chgData name="Patrick DeNault" userId="f827226d-8142-417b-8e3e-eb1bd3ca85cc" providerId="ADAL" clId="{B050D8B9-296B-4D9A-B747-EDB585293FB7}" dt="2024-04-16T03:08:09.154" v="2177" actId="478"/>
        <pc:sldMkLst>
          <pc:docMk/>
          <pc:sldMk cId="3474298785" sldId="354"/>
        </pc:sldMkLst>
        <pc:spChg chg="mod">
          <ac:chgData name="Patrick DeNault" userId="f827226d-8142-417b-8e3e-eb1bd3ca85cc" providerId="ADAL" clId="{B050D8B9-296B-4D9A-B747-EDB585293FB7}" dt="2024-04-16T02:57:43.026" v="1995" actId="14100"/>
          <ac:spMkLst>
            <pc:docMk/>
            <pc:sldMk cId="3474298785" sldId="354"/>
            <ac:spMk id="2" creationId="{67960D78-8048-9FDB-A320-40E971F9CD92}"/>
          </ac:spMkLst>
        </pc:spChg>
        <pc:spChg chg="del">
          <ac:chgData name="Patrick DeNault" userId="f827226d-8142-417b-8e3e-eb1bd3ca85cc" providerId="ADAL" clId="{B050D8B9-296B-4D9A-B747-EDB585293FB7}" dt="2024-04-16T03:08:09.154" v="2177" actId="478"/>
          <ac:spMkLst>
            <pc:docMk/>
            <pc:sldMk cId="3474298785" sldId="354"/>
            <ac:spMk id="7" creationId="{AA355521-3B84-6CE6-E50E-E03E1033F2AB}"/>
          </ac:spMkLst>
        </pc:spChg>
      </pc:sldChg>
      <pc:sldChg chg="delSp modSp mod">
        <pc:chgData name="Patrick DeNault" userId="f827226d-8142-417b-8e3e-eb1bd3ca85cc" providerId="ADAL" clId="{B050D8B9-296B-4D9A-B747-EDB585293FB7}" dt="2024-04-16T03:08:10.388" v="2178" actId="478"/>
        <pc:sldMkLst>
          <pc:docMk/>
          <pc:sldMk cId="4288847010" sldId="355"/>
        </pc:sldMkLst>
        <pc:spChg chg="mod">
          <ac:chgData name="Patrick DeNault" userId="f827226d-8142-417b-8e3e-eb1bd3ca85cc" providerId="ADAL" clId="{B050D8B9-296B-4D9A-B747-EDB585293FB7}" dt="2024-04-16T02:57:36.266" v="1992" actId="14100"/>
          <ac:spMkLst>
            <pc:docMk/>
            <pc:sldMk cId="4288847010" sldId="355"/>
            <ac:spMk id="2" creationId="{B122DB3E-9736-49C2-FE58-8D68B821315B}"/>
          </ac:spMkLst>
        </pc:spChg>
        <pc:spChg chg="del">
          <ac:chgData name="Patrick DeNault" userId="f827226d-8142-417b-8e3e-eb1bd3ca85cc" providerId="ADAL" clId="{B050D8B9-296B-4D9A-B747-EDB585293FB7}" dt="2024-04-16T03:08:10.388" v="2178" actId="478"/>
          <ac:spMkLst>
            <pc:docMk/>
            <pc:sldMk cId="4288847010" sldId="355"/>
            <ac:spMk id="6" creationId="{A25F64CC-034E-F988-D7CD-830FDBB4E7EE}"/>
          </ac:spMkLst>
        </pc:spChg>
      </pc:sldChg>
      <pc:sldChg chg="delSp modSp mod">
        <pc:chgData name="Patrick DeNault" userId="f827226d-8142-417b-8e3e-eb1bd3ca85cc" providerId="ADAL" clId="{B050D8B9-296B-4D9A-B747-EDB585293FB7}" dt="2024-04-16T03:08:14.325" v="2182" actId="478"/>
        <pc:sldMkLst>
          <pc:docMk/>
          <pc:sldMk cId="2010591387" sldId="356"/>
        </pc:sldMkLst>
        <pc:spChg chg="mod">
          <ac:chgData name="Patrick DeNault" userId="f827226d-8142-417b-8e3e-eb1bd3ca85cc" providerId="ADAL" clId="{B050D8B9-296B-4D9A-B747-EDB585293FB7}" dt="2024-04-16T02:57:15.882" v="1985" actId="2711"/>
          <ac:spMkLst>
            <pc:docMk/>
            <pc:sldMk cId="2010591387" sldId="356"/>
            <ac:spMk id="2" creationId="{67960D78-8048-9FDB-A320-40E971F9CD92}"/>
          </ac:spMkLst>
        </pc:spChg>
        <pc:spChg chg="del">
          <ac:chgData name="Patrick DeNault" userId="f827226d-8142-417b-8e3e-eb1bd3ca85cc" providerId="ADAL" clId="{B050D8B9-296B-4D9A-B747-EDB585293FB7}" dt="2024-04-16T03:08:14.325" v="2182" actId="478"/>
          <ac:spMkLst>
            <pc:docMk/>
            <pc:sldMk cId="2010591387" sldId="356"/>
            <ac:spMk id="7" creationId="{AA355521-3B84-6CE6-E50E-E03E1033F2AB}"/>
          </ac:spMkLst>
        </pc:spChg>
      </pc:sldChg>
      <pc:sldChg chg="delSp modSp mod">
        <pc:chgData name="Patrick DeNault" userId="f827226d-8142-417b-8e3e-eb1bd3ca85cc" providerId="ADAL" clId="{B050D8B9-296B-4D9A-B747-EDB585293FB7}" dt="2024-04-16T03:08:11.481" v="2179" actId="478"/>
        <pc:sldMkLst>
          <pc:docMk/>
          <pc:sldMk cId="2177341367" sldId="357"/>
        </pc:sldMkLst>
        <pc:spChg chg="mod">
          <ac:chgData name="Patrick DeNault" userId="f827226d-8142-417b-8e3e-eb1bd3ca85cc" providerId="ADAL" clId="{B050D8B9-296B-4D9A-B747-EDB585293FB7}" dt="2024-04-16T02:57:26.710" v="1988" actId="2711"/>
          <ac:spMkLst>
            <pc:docMk/>
            <pc:sldMk cId="2177341367" sldId="357"/>
            <ac:spMk id="2" creationId="{67960D78-8048-9FDB-A320-40E971F9CD92}"/>
          </ac:spMkLst>
        </pc:spChg>
        <pc:spChg chg="del">
          <ac:chgData name="Patrick DeNault" userId="f827226d-8142-417b-8e3e-eb1bd3ca85cc" providerId="ADAL" clId="{B050D8B9-296B-4D9A-B747-EDB585293FB7}" dt="2024-04-16T03:08:11.481" v="2179" actId="478"/>
          <ac:spMkLst>
            <pc:docMk/>
            <pc:sldMk cId="2177341367" sldId="357"/>
            <ac:spMk id="7" creationId="{AA355521-3B84-6CE6-E50E-E03E1033F2AB}"/>
          </ac:spMkLst>
        </pc:spChg>
      </pc:sldChg>
      <pc:sldChg chg="delSp modSp mod">
        <pc:chgData name="Patrick DeNault" userId="f827226d-8142-417b-8e3e-eb1bd3ca85cc" providerId="ADAL" clId="{B050D8B9-296B-4D9A-B747-EDB585293FB7}" dt="2024-04-16T03:08:03.217" v="2175" actId="478"/>
        <pc:sldMkLst>
          <pc:docMk/>
          <pc:sldMk cId="2218757415" sldId="358"/>
        </pc:sldMkLst>
        <pc:spChg chg="mod">
          <ac:chgData name="Patrick DeNault" userId="f827226d-8142-417b-8e3e-eb1bd3ca85cc" providerId="ADAL" clId="{B050D8B9-296B-4D9A-B747-EDB585293FB7}" dt="2024-04-16T03:07:59.531" v="2174" actId="20577"/>
          <ac:spMkLst>
            <pc:docMk/>
            <pc:sldMk cId="2218757415" sldId="358"/>
            <ac:spMk id="2" creationId="{B122DB3E-9736-49C2-FE58-8D68B821315B}"/>
          </ac:spMkLst>
        </pc:spChg>
        <pc:spChg chg="del">
          <ac:chgData name="Patrick DeNault" userId="f827226d-8142-417b-8e3e-eb1bd3ca85cc" providerId="ADAL" clId="{B050D8B9-296B-4D9A-B747-EDB585293FB7}" dt="2024-04-16T03:08:03.217" v="2175" actId="478"/>
          <ac:spMkLst>
            <pc:docMk/>
            <pc:sldMk cId="2218757415" sldId="358"/>
            <ac:spMk id="6" creationId="{A25F64CC-034E-F988-D7CD-830FDBB4E7EE}"/>
          </ac:spMkLst>
        </pc:spChg>
      </pc:sldChg>
      <pc:sldChg chg="delSp modSp mod">
        <pc:chgData name="Patrick DeNault" userId="f827226d-8142-417b-8e3e-eb1bd3ca85cc" providerId="ADAL" clId="{B050D8B9-296B-4D9A-B747-EDB585293FB7}" dt="2024-04-16T03:08:04.557" v="2176" actId="478"/>
        <pc:sldMkLst>
          <pc:docMk/>
          <pc:sldMk cId="2329484197" sldId="359"/>
        </pc:sldMkLst>
        <pc:spChg chg="mod">
          <ac:chgData name="Patrick DeNault" userId="f827226d-8142-417b-8e3e-eb1bd3ca85cc" providerId="ADAL" clId="{B050D8B9-296B-4D9A-B747-EDB585293FB7}" dt="2024-04-16T03:07:56.335" v="2173" actId="20577"/>
          <ac:spMkLst>
            <pc:docMk/>
            <pc:sldMk cId="2329484197" sldId="359"/>
            <ac:spMk id="2" creationId="{67960D78-8048-9FDB-A320-40E971F9CD92}"/>
          </ac:spMkLst>
        </pc:spChg>
        <pc:spChg chg="del">
          <ac:chgData name="Patrick DeNault" userId="f827226d-8142-417b-8e3e-eb1bd3ca85cc" providerId="ADAL" clId="{B050D8B9-296B-4D9A-B747-EDB585293FB7}" dt="2024-04-16T03:08:04.557" v="2176" actId="478"/>
          <ac:spMkLst>
            <pc:docMk/>
            <pc:sldMk cId="2329484197" sldId="359"/>
            <ac:spMk id="7" creationId="{AA355521-3B84-6CE6-E50E-E03E1033F2AB}"/>
          </ac:spMkLst>
        </pc:spChg>
      </pc:sldChg>
      <pc:sldChg chg="delSp modSp mod">
        <pc:chgData name="Patrick DeNault" userId="f827226d-8142-417b-8e3e-eb1bd3ca85cc" providerId="ADAL" clId="{B050D8B9-296B-4D9A-B747-EDB585293FB7}" dt="2024-04-16T03:07:34.584" v="2169" actId="20577"/>
        <pc:sldMkLst>
          <pc:docMk/>
          <pc:sldMk cId="3039394322" sldId="360"/>
        </pc:sldMkLst>
        <pc:spChg chg="mod">
          <ac:chgData name="Patrick DeNault" userId="f827226d-8142-417b-8e3e-eb1bd3ca85cc" providerId="ADAL" clId="{B050D8B9-296B-4D9A-B747-EDB585293FB7}" dt="2024-04-16T03:07:34.584" v="2169" actId="20577"/>
          <ac:spMkLst>
            <pc:docMk/>
            <pc:sldMk cId="3039394322" sldId="360"/>
            <ac:spMk id="2" creationId="{67960D78-8048-9FDB-A320-40E971F9CD92}"/>
          </ac:spMkLst>
        </pc:spChg>
        <pc:spChg chg="del">
          <ac:chgData name="Patrick DeNault" userId="f827226d-8142-417b-8e3e-eb1bd3ca85cc" providerId="ADAL" clId="{B050D8B9-296B-4D9A-B747-EDB585293FB7}" dt="2024-04-16T03:07:32.194" v="2168" actId="478"/>
          <ac:spMkLst>
            <pc:docMk/>
            <pc:sldMk cId="3039394322" sldId="360"/>
            <ac:spMk id="7" creationId="{AA355521-3B84-6CE6-E50E-E03E1033F2AB}"/>
          </ac:spMkLst>
        </pc:spChg>
      </pc:sldChg>
      <pc:sldChg chg="delSp modSp mod">
        <pc:chgData name="Patrick DeNault" userId="f827226d-8142-417b-8e3e-eb1bd3ca85cc" providerId="ADAL" clId="{B050D8B9-296B-4D9A-B747-EDB585293FB7}" dt="2024-04-16T03:07:42.694" v="2171" actId="20577"/>
        <pc:sldMkLst>
          <pc:docMk/>
          <pc:sldMk cId="4287028060" sldId="361"/>
        </pc:sldMkLst>
        <pc:spChg chg="mod">
          <ac:chgData name="Patrick DeNault" userId="f827226d-8142-417b-8e3e-eb1bd3ca85cc" providerId="ADAL" clId="{B050D8B9-296B-4D9A-B747-EDB585293FB7}" dt="2024-04-16T03:07:42.694" v="2171" actId="20577"/>
          <ac:spMkLst>
            <pc:docMk/>
            <pc:sldMk cId="4287028060" sldId="361"/>
            <ac:spMk id="2" creationId="{67960D78-8048-9FDB-A320-40E971F9CD92}"/>
          </ac:spMkLst>
        </pc:spChg>
        <pc:spChg chg="del">
          <ac:chgData name="Patrick DeNault" userId="f827226d-8142-417b-8e3e-eb1bd3ca85cc" providerId="ADAL" clId="{B050D8B9-296B-4D9A-B747-EDB585293FB7}" dt="2024-04-16T03:07:30.373" v="2167" actId="478"/>
          <ac:spMkLst>
            <pc:docMk/>
            <pc:sldMk cId="4287028060" sldId="361"/>
            <ac:spMk id="7" creationId="{AA355521-3B84-6CE6-E50E-E03E1033F2AB}"/>
          </ac:spMkLst>
        </pc:spChg>
      </pc:sldChg>
      <pc:sldChg chg="delSp modSp mod">
        <pc:chgData name="Patrick DeNault" userId="f827226d-8142-417b-8e3e-eb1bd3ca85cc" providerId="ADAL" clId="{B050D8B9-296B-4D9A-B747-EDB585293FB7}" dt="2024-04-16T03:07:27.906" v="2166" actId="478"/>
        <pc:sldMkLst>
          <pc:docMk/>
          <pc:sldMk cId="2502805369" sldId="362"/>
        </pc:sldMkLst>
        <pc:spChg chg="mod">
          <ac:chgData name="Patrick DeNault" userId="f827226d-8142-417b-8e3e-eb1bd3ca85cc" providerId="ADAL" clId="{B050D8B9-296B-4D9A-B747-EDB585293FB7}" dt="2024-04-16T02:58:09.202" v="2005" actId="20577"/>
          <ac:spMkLst>
            <pc:docMk/>
            <pc:sldMk cId="2502805369" sldId="362"/>
            <ac:spMk id="2" creationId="{E03B23E1-592F-28C4-B032-8F8F39F6138A}"/>
          </ac:spMkLst>
        </pc:spChg>
        <pc:spChg chg="del">
          <ac:chgData name="Patrick DeNault" userId="f827226d-8142-417b-8e3e-eb1bd3ca85cc" providerId="ADAL" clId="{B050D8B9-296B-4D9A-B747-EDB585293FB7}" dt="2024-04-16T03:07:27.906" v="2166" actId="478"/>
          <ac:spMkLst>
            <pc:docMk/>
            <pc:sldMk cId="2502805369" sldId="362"/>
            <ac:spMk id="7" creationId="{581E3BDD-DD69-269A-7A9D-DC0D43102D1D}"/>
          </ac:spMkLst>
        </pc:spChg>
      </pc:sldChg>
      <pc:sldChg chg="delSp modSp mod">
        <pc:chgData name="Patrick DeNault" userId="f827226d-8142-417b-8e3e-eb1bd3ca85cc" providerId="ADAL" clId="{B050D8B9-296B-4D9A-B747-EDB585293FB7}" dt="2024-04-16T03:07:24.486" v="2165" actId="478"/>
        <pc:sldMkLst>
          <pc:docMk/>
          <pc:sldMk cId="844920867" sldId="363"/>
        </pc:sldMkLst>
        <pc:spChg chg="mod">
          <ac:chgData name="Patrick DeNault" userId="f827226d-8142-417b-8e3e-eb1bd3ca85cc" providerId="ADAL" clId="{B050D8B9-296B-4D9A-B747-EDB585293FB7}" dt="2024-04-16T02:58:19.473" v="2007" actId="27636"/>
          <ac:spMkLst>
            <pc:docMk/>
            <pc:sldMk cId="844920867" sldId="363"/>
            <ac:spMk id="2" creationId="{B122DB3E-9736-49C2-FE58-8D68B821315B}"/>
          </ac:spMkLst>
        </pc:spChg>
        <pc:spChg chg="del">
          <ac:chgData name="Patrick DeNault" userId="f827226d-8142-417b-8e3e-eb1bd3ca85cc" providerId="ADAL" clId="{B050D8B9-296B-4D9A-B747-EDB585293FB7}" dt="2024-04-16T03:07:24.486" v="2165" actId="478"/>
          <ac:spMkLst>
            <pc:docMk/>
            <pc:sldMk cId="844920867" sldId="363"/>
            <ac:spMk id="6" creationId="{A25F64CC-034E-F988-D7CD-830FDBB4E7EE}"/>
          </ac:spMkLst>
        </pc:spChg>
      </pc:sldChg>
      <pc:sldChg chg="delSp modSp mod">
        <pc:chgData name="Patrick DeNault" userId="f827226d-8142-417b-8e3e-eb1bd3ca85cc" providerId="ADAL" clId="{B050D8B9-296B-4D9A-B747-EDB585293FB7}" dt="2024-04-16T03:07:00.190" v="2158" actId="20577"/>
        <pc:sldMkLst>
          <pc:docMk/>
          <pc:sldMk cId="3093721985" sldId="364"/>
        </pc:sldMkLst>
        <pc:spChg chg="mod">
          <ac:chgData name="Patrick DeNault" userId="f827226d-8142-417b-8e3e-eb1bd3ca85cc" providerId="ADAL" clId="{B050D8B9-296B-4D9A-B747-EDB585293FB7}" dt="2024-04-16T03:07:00.190" v="2158" actId="20577"/>
          <ac:spMkLst>
            <pc:docMk/>
            <pc:sldMk cId="3093721985" sldId="364"/>
            <ac:spMk id="2" creationId="{67960D78-8048-9FDB-A320-40E971F9CD92}"/>
          </ac:spMkLst>
        </pc:spChg>
        <pc:spChg chg="del">
          <ac:chgData name="Patrick DeNault" userId="f827226d-8142-417b-8e3e-eb1bd3ca85cc" providerId="ADAL" clId="{B050D8B9-296B-4D9A-B747-EDB585293FB7}" dt="2024-04-16T03:06:58.018" v="2157" actId="478"/>
          <ac:spMkLst>
            <pc:docMk/>
            <pc:sldMk cId="3093721985" sldId="364"/>
            <ac:spMk id="7" creationId="{AA355521-3B84-6CE6-E50E-E03E1033F2AB}"/>
          </ac:spMkLst>
        </pc:spChg>
      </pc:sldChg>
      <pc:sldChg chg="delSp modSp mod">
        <pc:chgData name="Patrick DeNault" userId="f827226d-8142-417b-8e3e-eb1bd3ca85cc" providerId="ADAL" clId="{B050D8B9-296B-4D9A-B747-EDB585293FB7}" dt="2024-04-16T03:07:18.433" v="2164" actId="14100"/>
        <pc:sldMkLst>
          <pc:docMk/>
          <pc:sldMk cId="3780165851" sldId="365"/>
        </pc:sldMkLst>
        <pc:spChg chg="mod">
          <ac:chgData name="Patrick DeNault" userId="f827226d-8142-417b-8e3e-eb1bd3ca85cc" providerId="ADAL" clId="{B050D8B9-296B-4D9A-B747-EDB585293FB7}" dt="2024-04-16T03:07:18.433" v="2164" actId="14100"/>
          <ac:spMkLst>
            <pc:docMk/>
            <pc:sldMk cId="3780165851" sldId="365"/>
            <ac:spMk id="2" creationId="{67960D78-8048-9FDB-A320-40E971F9CD92}"/>
          </ac:spMkLst>
        </pc:spChg>
        <pc:spChg chg="del mod">
          <ac:chgData name="Patrick DeNault" userId="f827226d-8142-417b-8e3e-eb1bd3ca85cc" providerId="ADAL" clId="{B050D8B9-296B-4D9A-B747-EDB585293FB7}" dt="2024-04-16T03:06:54.966" v="2156" actId="478"/>
          <ac:spMkLst>
            <pc:docMk/>
            <pc:sldMk cId="3780165851" sldId="365"/>
            <ac:spMk id="7" creationId="{AA355521-3B84-6CE6-E50E-E03E1033F2AB}"/>
          </ac:spMkLst>
        </pc:spChg>
      </pc:sldChg>
      <pc:sldChg chg="addSp delSp modSp mod">
        <pc:chgData name="Patrick DeNault" userId="f827226d-8142-417b-8e3e-eb1bd3ca85cc" providerId="ADAL" clId="{B050D8B9-296B-4D9A-B747-EDB585293FB7}" dt="2024-04-16T03:07:09.009" v="2160" actId="27636"/>
        <pc:sldMkLst>
          <pc:docMk/>
          <pc:sldMk cId="2130279490" sldId="366"/>
        </pc:sldMkLst>
        <pc:spChg chg="mod">
          <ac:chgData name="Patrick DeNault" userId="f827226d-8142-417b-8e3e-eb1bd3ca85cc" providerId="ADAL" clId="{B050D8B9-296B-4D9A-B747-EDB585293FB7}" dt="2024-04-16T03:07:09.009" v="2160" actId="27636"/>
          <ac:spMkLst>
            <pc:docMk/>
            <pc:sldMk cId="2130279490" sldId="366"/>
            <ac:spMk id="2" creationId="{67960D78-8048-9FDB-A320-40E971F9CD92}"/>
          </ac:spMkLst>
        </pc:spChg>
        <pc:spChg chg="del">
          <ac:chgData name="Patrick DeNault" userId="f827226d-8142-417b-8e3e-eb1bd3ca85cc" providerId="ADAL" clId="{B050D8B9-296B-4D9A-B747-EDB585293FB7}" dt="2024-04-16T02:58:47.103" v="2020" actId="478"/>
          <ac:spMkLst>
            <pc:docMk/>
            <pc:sldMk cId="2130279490" sldId="366"/>
            <ac:spMk id="7" creationId="{AA355521-3B84-6CE6-E50E-E03E1033F2AB}"/>
          </ac:spMkLst>
        </pc:spChg>
        <pc:graphicFrameChg chg="add del mod modGraphic">
          <ac:chgData name="Patrick DeNault" userId="f827226d-8142-417b-8e3e-eb1bd3ca85cc" providerId="ADAL" clId="{B050D8B9-296B-4D9A-B747-EDB585293FB7}" dt="2024-04-16T03:06:48.432" v="2153" actId="478"/>
          <ac:graphicFrameMkLst>
            <pc:docMk/>
            <pc:sldMk cId="2130279490" sldId="366"/>
            <ac:graphicFrameMk id="5" creationId="{EB515368-E972-6072-BCD2-52E177C6312D}"/>
          </ac:graphicFrameMkLst>
        </pc:graphicFrameChg>
      </pc:sldChg>
      <pc:sldChg chg="delSp modSp mod">
        <pc:chgData name="Patrick DeNault" userId="f827226d-8142-417b-8e3e-eb1bd3ca85cc" providerId="ADAL" clId="{B050D8B9-296B-4D9A-B747-EDB585293FB7}" dt="2024-04-16T03:07:12.330" v="2162" actId="27636"/>
        <pc:sldMkLst>
          <pc:docMk/>
          <pc:sldMk cId="1451559573" sldId="367"/>
        </pc:sldMkLst>
        <pc:spChg chg="mod">
          <ac:chgData name="Patrick DeNault" userId="f827226d-8142-417b-8e3e-eb1bd3ca85cc" providerId="ADAL" clId="{B050D8B9-296B-4D9A-B747-EDB585293FB7}" dt="2024-04-16T03:07:12.330" v="2162" actId="27636"/>
          <ac:spMkLst>
            <pc:docMk/>
            <pc:sldMk cId="1451559573" sldId="367"/>
            <ac:spMk id="2" creationId="{B122DB3E-9736-49C2-FE58-8D68B821315B}"/>
          </ac:spMkLst>
        </pc:spChg>
        <pc:spChg chg="del">
          <ac:chgData name="Patrick DeNault" userId="f827226d-8142-417b-8e3e-eb1bd3ca85cc" providerId="ADAL" clId="{B050D8B9-296B-4D9A-B747-EDB585293FB7}" dt="2024-04-16T03:06:52.238" v="2154" actId="478"/>
          <ac:spMkLst>
            <pc:docMk/>
            <pc:sldMk cId="1451559573" sldId="367"/>
            <ac:spMk id="6" creationId="{A25F64CC-034E-F988-D7CD-830FDBB4E7EE}"/>
          </ac:spMkLst>
        </pc:spChg>
      </pc:sldChg>
      <pc:sldChg chg="modSp mod">
        <pc:chgData name="Patrick DeNault" userId="f827226d-8142-417b-8e3e-eb1bd3ca85cc" providerId="ADAL" clId="{B050D8B9-296B-4D9A-B747-EDB585293FB7}" dt="2024-04-16T02:58:55.740" v="2022" actId="14100"/>
        <pc:sldMkLst>
          <pc:docMk/>
          <pc:sldMk cId="1862044922" sldId="368"/>
        </pc:sldMkLst>
        <pc:spChg chg="mod">
          <ac:chgData name="Patrick DeNault" userId="f827226d-8142-417b-8e3e-eb1bd3ca85cc" providerId="ADAL" clId="{B050D8B9-296B-4D9A-B747-EDB585293FB7}" dt="2024-04-16T02:58:55.740" v="2022" actId="14100"/>
          <ac:spMkLst>
            <pc:docMk/>
            <pc:sldMk cId="1862044922" sldId="368"/>
            <ac:spMk id="2" creationId="{DAB82B9E-7FDB-A412-1842-0529E6444920}"/>
          </ac:spMkLst>
        </pc:spChg>
      </pc:sldChg>
      <pc:sldChg chg="delSp modSp mod">
        <pc:chgData name="Patrick DeNault" userId="f827226d-8142-417b-8e3e-eb1bd3ca85cc" providerId="ADAL" clId="{B050D8B9-296B-4D9A-B747-EDB585293FB7}" dt="2024-04-16T03:06:38.856" v="2150" actId="478"/>
        <pc:sldMkLst>
          <pc:docMk/>
          <pc:sldMk cId="1195429130" sldId="369"/>
        </pc:sldMkLst>
        <pc:spChg chg="mod">
          <ac:chgData name="Patrick DeNault" userId="f827226d-8142-417b-8e3e-eb1bd3ca85cc" providerId="ADAL" clId="{B050D8B9-296B-4D9A-B747-EDB585293FB7}" dt="2024-04-16T02:59:00.587" v="2023" actId="2711"/>
          <ac:spMkLst>
            <pc:docMk/>
            <pc:sldMk cId="1195429130" sldId="369"/>
            <ac:spMk id="2" creationId="{67960D78-8048-9FDB-A320-40E971F9CD92}"/>
          </ac:spMkLst>
        </pc:spChg>
        <pc:spChg chg="del">
          <ac:chgData name="Patrick DeNault" userId="f827226d-8142-417b-8e3e-eb1bd3ca85cc" providerId="ADAL" clId="{B050D8B9-296B-4D9A-B747-EDB585293FB7}" dt="2024-04-16T03:06:38.856" v="2150" actId="478"/>
          <ac:spMkLst>
            <pc:docMk/>
            <pc:sldMk cId="1195429130" sldId="369"/>
            <ac:spMk id="7" creationId="{AA355521-3B84-6CE6-E50E-E03E1033F2AB}"/>
          </ac:spMkLst>
        </pc:spChg>
        <pc:graphicFrameChg chg="mod modGraphic">
          <ac:chgData name="Patrick DeNault" userId="f827226d-8142-417b-8e3e-eb1bd3ca85cc" providerId="ADAL" clId="{B050D8B9-296B-4D9A-B747-EDB585293FB7}" dt="2024-04-16T02:59:14.821" v="2027" actId="14100"/>
          <ac:graphicFrameMkLst>
            <pc:docMk/>
            <pc:sldMk cId="1195429130" sldId="369"/>
            <ac:graphicFrameMk id="3" creationId="{1384DF20-A2D9-3FDA-115B-D28A8708FA7B}"/>
          </ac:graphicFrameMkLst>
        </pc:graphicFrameChg>
      </pc:sldChg>
      <pc:sldChg chg="delSp modSp mod">
        <pc:chgData name="Patrick DeNault" userId="f827226d-8142-417b-8e3e-eb1bd3ca85cc" providerId="ADAL" clId="{B050D8B9-296B-4D9A-B747-EDB585293FB7}" dt="2024-04-16T03:06:35.678" v="2149" actId="478"/>
        <pc:sldMkLst>
          <pc:docMk/>
          <pc:sldMk cId="3122665355" sldId="370"/>
        </pc:sldMkLst>
        <pc:spChg chg="mod">
          <ac:chgData name="Patrick DeNault" userId="f827226d-8142-417b-8e3e-eb1bd3ca85cc" providerId="ADAL" clId="{B050D8B9-296B-4D9A-B747-EDB585293FB7}" dt="2024-04-16T02:59:19.208" v="2029" actId="27636"/>
          <ac:spMkLst>
            <pc:docMk/>
            <pc:sldMk cId="3122665355" sldId="370"/>
            <ac:spMk id="2" creationId="{67960D78-8048-9FDB-A320-40E971F9CD92}"/>
          </ac:spMkLst>
        </pc:spChg>
        <pc:spChg chg="del">
          <ac:chgData name="Patrick DeNault" userId="f827226d-8142-417b-8e3e-eb1bd3ca85cc" providerId="ADAL" clId="{B050D8B9-296B-4D9A-B747-EDB585293FB7}" dt="2024-04-16T03:06:35.678" v="2149" actId="478"/>
          <ac:spMkLst>
            <pc:docMk/>
            <pc:sldMk cId="3122665355" sldId="370"/>
            <ac:spMk id="7" creationId="{AA355521-3B84-6CE6-E50E-E03E1033F2AB}"/>
          </ac:spMkLst>
        </pc:spChg>
      </pc:sldChg>
      <pc:sldChg chg="delSp modSp mod">
        <pc:chgData name="Patrick DeNault" userId="f827226d-8142-417b-8e3e-eb1bd3ca85cc" providerId="ADAL" clId="{B050D8B9-296B-4D9A-B747-EDB585293FB7}" dt="2024-04-16T03:06:28.210" v="2148" actId="1076"/>
        <pc:sldMkLst>
          <pc:docMk/>
          <pc:sldMk cId="1537203435" sldId="371"/>
        </pc:sldMkLst>
        <pc:spChg chg="mod">
          <ac:chgData name="Patrick DeNault" userId="f827226d-8142-417b-8e3e-eb1bd3ca85cc" providerId="ADAL" clId="{B050D8B9-296B-4D9A-B747-EDB585293FB7}" dt="2024-04-16T02:59:28.197" v="2031" actId="27636"/>
          <ac:spMkLst>
            <pc:docMk/>
            <pc:sldMk cId="1537203435" sldId="371"/>
            <ac:spMk id="2" creationId="{67960D78-8048-9FDB-A320-40E971F9CD92}"/>
          </ac:spMkLst>
        </pc:spChg>
        <pc:spChg chg="del">
          <ac:chgData name="Patrick DeNault" userId="f827226d-8142-417b-8e3e-eb1bd3ca85cc" providerId="ADAL" clId="{B050D8B9-296B-4D9A-B747-EDB585293FB7}" dt="2024-04-16T03:06:10.034" v="2140" actId="478"/>
          <ac:spMkLst>
            <pc:docMk/>
            <pc:sldMk cId="1537203435" sldId="371"/>
            <ac:spMk id="7" creationId="{AA355521-3B84-6CE6-E50E-E03E1033F2AB}"/>
          </ac:spMkLst>
        </pc:spChg>
        <pc:graphicFrameChg chg="mod modGraphic">
          <ac:chgData name="Patrick DeNault" userId="f827226d-8142-417b-8e3e-eb1bd3ca85cc" providerId="ADAL" clId="{B050D8B9-296B-4D9A-B747-EDB585293FB7}" dt="2024-04-16T03:06:28.210" v="2148" actId="1076"/>
          <ac:graphicFrameMkLst>
            <pc:docMk/>
            <pc:sldMk cId="1537203435" sldId="371"/>
            <ac:graphicFrameMk id="6" creationId="{029658A4-3892-B3B6-6DF0-F99EF907A6FB}"/>
          </ac:graphicFrameMkLst>
        </pc:graphicFrameChg>
      </pc:sldChg>
      <pc:sldChg chg="modSp mod">
        <pc:chgData name="Patrick DeNault" userId="f827226d-8142-417b-8e3e-eb1bd3ca85cc" providerId="ADAL" clId="{B050D8B9-296B-4D9A-B747-EDB585293FB7}" dt="2024-04-16T03:06:02.858" v="2139" actId="2711"/>
        <pc:sldMkLst>
          <pc:docMk/>
          <pc:sldMk cId="2119646801" sldId="372"/>
        </pc:sldMkLst>
        <pc:spChg chg="mod">
          <ac:chgData name="Patrick DeNault" userId="f827226d-8142-417b-8e3e-eb1bd3ca85cc" providerId="ADAL" clId="{B050D8B9-296B-4D9A-B747-EDB585293FB7}" dt="2024-04-16T02:59:33.233" v="2032" actId="2711"/>
          <ac:spMkLst>
            <pc:docMk/>
            <pc:sldMk cId="2119646801" sldId="372"/>
            <ac:spMk id="2" creationId="{67960D78-8048-9FDB-A320-40E971F9CD92}"/>
          </ac:spMkLst>
        </pc:spChg>
        <pc:spChg chg="mod">
          <ac:chgData name="Patrick DeNault" userId="f827226d-8142-417b-8e3e-eb1bd3ca85cc" providerId="ADAL" clId="{B050D8B9-296B-4D9A-B747-EDB585293FB7}" dt="2024-04-16T03:05:59.442" v="2138" actId="2711"/>
          <ac:spMkLst>
            <pc:docMk/>
            <pc:sldMk cId="2119646801" sldId="372"/>
            <ac:spMk id="3" creationId="{A66B793F-6C03-ECAE-91A4-235B02423742}"/>
          </ac:spMkLst>
        </pc:spChg>
        <pc:spChg chg="mod">
          <ac:chgData name="Patrick DeNault" userId="f827226d-8142-417b-8e3e-eb1bd3ca85cc" providerId="ADAL" clId="{B050D8B9-296B-4D9A-B747-EDB585293FB7}" dt="2024-04-16T03:06:02.858" v="2139" actId="2711"/>
          <ac:spMkLst>
            <pc:docMk/>
            <pc:sldMk cId="2119646801" sldId="372"/>
            <ac:spMk id="6" creationId="{1F0C748D-C8B1-CA49-27F6-228C0A58A5E1}"/>
          </ac:spMkLst>
        </pc:spChg>
      </pc:sldChg>
      <pc:sldChg chg="delSp modSp mod">
        <pc:chgData name="Patrick DeNault" userId="f827226d-8142-417b-8e3e-eb1bd3ca85cc" providerId="ADAL" clId="{B050D8B9-296B-4D9A-B747-EDB585293FB7}" dt="2024-04-16T03:05:55.162" v="2137" actId="2711"/>
        <pc:sldMkLst>
          <pc:docMk/>
          <pc:sldMk cId="2320094436" sldId="374"/>
        </pc:sldMkLst>
        <pc:spChg chg="mod">
          <ac:chgData name="Patrick DeNault" userId="f827226d-8142-417b-8e3e-eb1bd3ca85cc" providerId="ADAL" clId="{B050D8B9-296B-4D9A-B747-EDB585293FB7}" dt="2024-04-16T02:59:37.311" v="2033" actId="2711"/>
          <ac:spMkLst>
            <pc:docMk/>
            <pc:sldMk cId="2320094436" sldId="374"/>
            <ac:spMk id="2" creationId="{67960D78-8048-9FDB-A320-40E971F9CD92}"/>
          </ac:spMkLst>
        </pc:spChg>
        <pc:spChg chg="mod">
          <ac:chgData name="Patrick DeNault" userId="f827226d-8142-417b-8e3e-eb1bd3ca85cc" providerId="ADAL" clId="{B050D8B9-296B-4D9A-B747-EDB585293FB7}" dt="2024-04-16T03:05:51.936" v="2136" actId="2711"/>
          <ac:spMkLst>
            <pc:docMk/>
            <pc:sldMk cId="2320094436" sldId="374"/>
            <ac:spMk id="3" creationId="{A66B793F-6C03-ECAE-91A4-235B02423742}"/>
          </ac:spMkLst>
        </pc:spChg>
        <pc:spChg chg="mod">
          <ac:chgData name="Patrick DeNault" userId="f827226d-8142-417b-8e3e-eb1bd3ca85cc" providerId="ADAL" clId="{B050D8B9-296B-4D9A-B747-EDB585293FB7}" dt="2024-04-16T03:05:55.162" v="2137" actId="2711"/>
          <ac:spMkLst>
            <pc:docMk/>
            <pc:sldMk cId="2320094436" sldId="374"/>
            <ac:spMk id="6" creationId="{1F0C748D-C8B1-CA49-27F6-228C0A58A5E1}"/>
          </ac:spMkLst>
        </pc:spChg>
        <pc:spChg chg="del">
          <ac:chgData name="Patrick DeNault" userId="f827226d-8142-417b-8e3e-eb1bd3ca85cc" providerId="ADAL" clId="{B050D8B9-296B-4D9A-B747-EDB585293FB7}" dt="2024-04-16T03:05:44.581" v="2135" actId="478"/>
          <ac:spMkLst>
            <pc:docMk/>
            <pc:sldMk cId="2320094436" sldId="374"/>
            <ac:spMk id="7" creationId="{AA355521-3B84-6CE6-E50E-E03E1033F2AB}"/>
          </ac:spMkLst>
        </pc:spChg>
      </pc:sldChg>
      <pc:sldChg chg="delSp modSp mod">
        <pc:chgData name="Patrick DeNault" userId="f827226d-8142-417b-8e3e-eb1bd3ca85cc" providerId="ADAL" clId="{B050D8B9-296B-4D9A-B747-EDB585293FB7}" dt="2024-04-16T03:05:26.516" v="2132" actId="478"/>
        <pc:sldMkLst>
          <pc:docMk/>
          <pc:sldMk cId="2049043367" sldId="375"/>
        </pc:sldMkLst>
        <pc:spChg chg="mod">
          <ac:chgData name="Patrick DeNault" userId="f827226d-8142-417b-8e3e-eb1bd3ca85cc" providerId="ADAL" clId="{B050D8B9-296B-4D9A-B747-EDB585293FB7}" dt="2024-04-16T02:59:42.215" v="2034" actId="2711"/>
          <ac:spMkLst>
            <pc:docMk/>
            <pc:sldMk cId="2049043367" sldId="375"/>
            <ac:spMk id="2" creationId="{67960D78-8048-9FDB-A320-40E971F9CD92}"/>
          </ac:spMkLst>
        </pc:spChg>
        <pc:spChg chg="del mod">
          <ac:chgData name="Patrick DeNault" userId="f827226d-8142-417b-8e3e-eb1bd3ca85cc" providerId="ADAL" clId="{B050D8B9-296B-4D9A-B747-EDB585293FB7}" dt="2024-04-16T03:05:26.516" v="2132" actId="478"/>
          <ac:spMkLst>
            <pc:docMk/>
            <pc:sldMk cId="2049043367" sldId="375"/>
            <ac:spMk id="7" creationId="{AA355521-3B84-6CE6-E50E-E03E1033F2AB}"/>
          </ac:spMkLst>
        </pc:spChg>
        <pc:graphicFrameChg chg="mod modGraphic">
          <ac:chgData name="Patrick DeNault" userId="f827226d-8142-417b-8e3e-eb1bd3ca85cc" providerId="ADAL" clId="{B050D8B9-296B-4D9A-B747-EDB585293FB7}" dt="2024-04-16T03:00:13.968" v="2045" actId="1076"/>
          <ac:graphicFrameMkLst>
            <pc:docMk/>
            <pc:sldMk cId="2049043367" sldId="375"/>
            <ac:graphicFrameMk id="13" creationId="{47A3E8A8-7651-57BE-25F8-6B33E5FA3DE7}"/>
          </ac:graphicFrameMkLst>
        </pc:graphicFrameChg>
      </pc:sldChg>
      <pc:sldChg chg="delSp modSp mod">
        <pc:chgData name="Patrick DeNault" userId="f827226d-8142-417b-8e3e-eb1bd3ca85cc" providerId="ADAL" clId="{B050D8B9-296B-4D9A-B747-EDB585293FB7}" dt="2024-04-16T03:05:34.717" v="2134" actId="20577"/>
        <pc:sldMkLst>
          <pc:docMk/>
          <pc:sldMk cId="3023825789" sldId="376"/>
        </pc:sldMkLst>
        <pc:spChg chg="mod">
          <ac:chgData name="Patrick DeNault" userId="f827226d-8142-417b-8e3e-eb1bd3ca85cc" providerId="ADAL" clId="{B050D8B9-296B-4D9A-B747-EDB585293FB7}" dt="2024-04-16T03:05:34.717" v="2134" actId="20577"/>
          <ac:spMkLst>
            <pc:docMk/>
            <pc:sldMk cId="3023825789" sldId="376"/>
            <ac:spMk id="2" creationId="{67960D78-8048-9FDB-A320-40E971F9CD92}"/>
          </ac:spMkLst>
        </pc:spChg>
        <pc:spChg chg="del mod">
          <ac:chgData name="Patrick DeNault" userId="f827226d-8142-417b-8e3e-eb1bd3ca85cc" providerId="ADAL" clId="{B050D8B9-296B-4D9A-B747-EDB585293FB7}" dt="2024-04-16T03:05:23.289" v="2130" actId="478"/>
          <ac:spMkLst>
            <pc:docMk/>
            <pc:sldMk cId="3023825789" sldId="376"/>
            <ac:spMk id="7" creationId="{AA355521-3B84-6CE6-E50E-E03E1033F2AB}"/>
          </ac:spMkLst>
        </pc:spChg>
      </pc:sldChg>
      <pc:sldChg chg="delSp modSp mod">
        <pc:chgData name="Patrick DeNault" userId="f827226d-8142-417b-8e3e-eb1bd3ca85cc" providerId="ADAL" clId="{B050D8B9-296B-4D9A-B747-EDB585293FB7}" dt="2024-04-16T03:05:17.742" v="2126" actId="478"/>
        <pc:sldMkLst>
          <pc:docMk/>
          <pc:sldMk cId="3257465571" sldId="377"/>
        </pc:sldMkLst>
        <pc:spChg chg="mod">
          <ac:chgData name="Patrick DeNault" userId="f827226d-8142-417b-8e3e-eb1bd3ca85cc" providerId="ADAL" clId="{B050D8B9-296B-4D9A-B747-EDB585293FB7}" dt="2024-04-16T03:00:43.896" v="2055" actId="1076"/>
          <ac:spMkLst>
            <pc:docMk/>
            <pc:sldMk cId="3257465571" sldId="377"/>
            <ac:spMk id="2" creationId="{67960D78-8048-9FDB-A320-40E971F9CD92}"/>
          </ac:spMkLst>
        </pc:spChg>
        <pc:spChg chg="del">
          <ac:chgData name="Patrick DeNault" userId="f827226d-8142-417b-8e3e-eb1bd3ca85cc" providerId="ADAL" clId="{B050D8B9-296B-4D9A-B747-EDB585293FB7}" dt="2024-04-16T03:05:17.742" v="2126" actId="478"/>
          <ac:spMkLst>
            <pc:docMk/>
            <pc:sldMk cId="3257465571" sldId="377"/>
            <ac:spMk id="7" creationId="{AA355521-3B84-6CE6-E50E-E03E1033F2AB}"/>
          </ac:spMkLst>
        </pc:spChg>
        <pc:spChg chg="mod">
          <ac:chgData name="Patrick DeNault" userId="f827226d-8142-417b-8e3e-eb1bd3ca85cc" providerId="ADAL" clId="{B050D8B9-296B-4D9A-B747-EDB585293FB7}" dt="2024-04-16T03:00:48.107" v="2056" actId="2711"/>
          <ac:spMkLst>
            <pc:docMk/>
            <pc:sldMk cId="3257465571" sldId="377"/>
            <ac:spMk id="9" creationId="{5E41E328-D397-0639-CE1D-3C366F3DA307}"/>
          </ac:spMkLst>
        </pc:spChg>
        <pc:spChg chg="mod">
          <ac:chgData name="Patrick DeNault" userId="f827226d-8142-417b-8e3e-eb1bd3ca85cc" providerId="ADAL" clId="{B050D8B9-296B-4D9A-B747-EDB585293FB7}" dt="2024-04-16T03:00:48.107" v="2056" actId="2711"/>
          <ac:spMkLst>
            <pc:docMk/>
            <pc:sldMk cId="3257465571" sldId="377"/>
            <ac:spMk id="10" creationId="{575D47FA-FFA0-8032-CC86-3107D1DA58CA}"/>
          </ac:spMkLst>
        </pc:spChg>
        <pc:graphicFrameChg chg="modGraphic">
          <ac:chgData name="Patrick DeNault" userId="f827226d-8142-417b-8e3e-eb1bd3ca85cc" providerId="ADAL" clId="{B050D8B9-296B-4D9A-B747-EDB585293FB7}" dt="2024-04-16T03:01:10.416" v="2059" actId="2711"/>
          <ac:graphicFrameMkLst>
            <pc:docMk/>
            <pc:sldMk cId="3257465571" sldId="377"/>
            <ac:graphicFrameMk id="6" creationId="{32F3C359-349E-37D0-D4D3-E9D4290D8AB1}"/>
          </ac:graphicFrameMkLst>
        </pc:graphicFrameChg>
        <pc:graphicFrameChg chg="modGraphic">
          <ac:chgData name="Patrick DeNault" userId="f827226d-8142-417b-8e3e-eb1bd3ca85cc" providerId="ADAL" clId="{B050D8B9-296B-4D9A-B747-EDB585293FB7}" dt="2024-04-16T03:00:58.309" v="2058" actId="2711"/>
          <ac:graphicFrameMkLst>
            <pc:docMk/>
            <pc:sldMk cId="3257465571" sldId="377"/>
            <ac:graphicFrameMk id="8" creationId="{C639EDCE-AB74-0CA8-F4C6-7EEF4091A6D8}"/>
          </ac:graphicFrameMkLst>
        </pc:graphicFrameChg>
      </pc:sldChg>
      <pc:sldChg chg="modSp mod">
        <pc:chgData name="Patrick DeNault" userId="f827226d-8142-417b-8e3e-eb1bd3ca85cc" providerId="ADAL" clId="{B050D8B9-296B-4D9A-B747-EDB585293FB7}" dt="2024-04-16T03:01:18.326" v="2061" actId="14100"/>
        <pc:sldMkLst>
          <pc:docMk/>
          <pc:sldMk cId="3667293323" sldId="378"/>
        </pc:sldMkLst>
        <pc:spChg chg="mod">
          <ac:chgData name="Patrick DeNault" userId="f827226d-8142-417b-8e3e-eb1bd3ca85cc" providerId="ADAL" clId="{B050D8B9-296B-4D9A-B747-EDB585293FB7}" dt="2024-04-16T03:01:18.326" v="2061" actId="14100"/>
          <ac:spMkLst>
            <pc:docMk/>
            <pc:sldMk cId="3667293323" sldId="378"/>
            <ac:spMk id="2" creationId="{DAB82B9E-7FDB-A412-1842-0529E6444920}"/>
          </ac:spMkLst>
        </pc:spChg>
      </pc:sldChg>
      <pc:sldChg chg="delSp modSp mod">
        <pc:chgData name="Patrick DeNault" userId="f827226d-8142-417b-8e3e-eb1bd3ca85cc" providerId="ADAL" clId="{B050D8B9-296B-4D9A-B747-EDB585293FB7}" dt="2024-04-16T03:04:54.209" v="2124" actId="20577"/>
        <pc:sldMkLst>
          <pc:docMk/>
          <pc:sldMk cId="4215251391" sldId="379"/>
        </pc:sldMkLst>
        <pc:spChg chg="mod">
          <ac:chgData name="Patrick DeNault" userId="f827226d-8142-417b-8e3e-eb1bd3ca85cc" providerId="ADAL" clId="{B050D8B9-296B-4D9A-B747-EDB585293FB7}" dt="2024-04-16T03:04:54.209" v="2124" actId="20577"/>
          <ac:spMkLst>
            <pc:docMk/>
            <pc:sldMk cId="4215251391" sldId="379"/>
            <ac:spMk id="2" creationId="{67960D78-8048-9FDB-A320-40E971F9CD92}"/>
          </ac:spMkLst>
        </pc:spChg>
        <pc:spChg chg="del mod">
          <ac:chgData name="Patrick DeNault" userId="f827226d-8142-417b-8e3e-eb1bd3ca85cc" providerId="ADAL" clId="{B050D8B9-296B-4D9A-B747-EDB585293FB7}" dt="2024-04-16T03:02:15.893" v="2081" actId="478"/>
          <ac:spMkLst>
            <pc:docMk/>
            <pc:sldMk cId="4215251391" sldId="379"/>
            <ac:spMk id="7" creationId="{AA355521-3B84-6CE6-E50E-E03E1033F2AB}"/>
          </ac:spMkLst>
        </pc:spChg>
      </pc:sldChg>
      <pc:sldChg chg="delSp modSp mod">
        <pc:chgData name="Patrick DeNault" userId="f827226d-8142-417b-8e3e-eb1bd3ca85cc" providerId="ADAL" clId="{B050D8B9-296B-4D9A-B747-EDB585293FB7}" dt="2024-04-16T03:02:11.683" v="2079" actId="478"/>
        <pc:sldMkLst>
          <pc:docMk/>
          <pc:sldMk cId="1323697807" sldId="380"/>
        </pc:sldMkLst>
        <pc:spChg chg="mod">
          <ac:chgData name="Patrick DeNault" userId="f827226d-8142-417b-8e3e-eb1bd3ca85cc" providerId="ADAL" clId="{B050D8B9-296B-4D9A-B747-EDB585293FB7}" dt="2024-04-16T03:01:56.074" v="2075" actId="14100"/>
          <ac:spMkLst>
            <pc:docMk/>
            <pc:sldMk cId="1323697807" sldId="380"/>
            <ac:spMk id="2" creationId="{67960D78-8048-9FDB-A320-40E971F9CD92}"/>
          </ac:spMkLst>
        </pc:spChg>
        <pc:spChg chg="del">
          <ac:chgData name="Patrick DeNault" userId="f827226d-8142-417b-8e3e-eb1bd3ca85cc" providerId="ADAL" clId="{B050D8B9-296B-4D9A-B747-EDB585293FB7}" dt="2024-04-16T03:02:11.683" v="2079" actId="478"/>
          <ac:spMkLst>
            <pc:docMk/>
            <pc:sldMk cId="1323697807" sldId="380"/>
            <ac:spMk id="7" creationId="{AA355521-3B84-6CE6-E50E-E03E1033F2AB}"/>
          </ac:spMkLst>
        </pc:spChg>
        <pc:graphicFrameChg chg="mod modGraphic">
          <ac:chgData name="Patrick DeNault" userId="f827226d-8142-417b-8e3e-eb1bd3ca85cc" providerId="ADAL" clId="{B050D8B9-296B-4D9A-B747-EDB585293FB7}" dt="2024-04-16T03:02:07.582" v="2078" actId="2711"/>
          <ac:graphicFrameMkLst>
            <pc:docMk/>
            <pc:sldMk cId="1323697807" sldId="380"/>
            <ac:graphicFrameMk id="4" creationId="{04D74296-FBB6-DFF4-D061-552DD0416B12}"/>
          </ac:graphicFrameMkLst>
        </pc:graphicFrameChg>
      </pc:sldChg>
      <pc:sldChg chg="delSp modSp mod">
        <pc:chgData name="Patrick DeNault" userId="f827226d-8142-417b-8e3e-eb1bd3ca85cc" providerId="ADAL" clId="{B050D8B9-296B-4D9A-B747-EDB585293FB7}" dt="2024-04-16T03:05:00.722" v="2125" actId="2711"/>
        <pc:sldMkLst>
          <pc:docMk/>
          <pc:sldMk cId="3096158215" sldId="381"/>
        </pc:sldMkLst>
        <pc:spChg chg="mod">
          <ac:chgData name="Patrick DeNault" userId="f827226d-8142-417b-8e3e-eb1bd3ca85cc" providerId="ADAL" clId="{B050D8B9-296B-4D9A-B747-EDB585293FB7}" dt="2024-04-16T03:05:00.722" v="2125" actId="2711"/>
          <ac:spMkLst>
            <pc:docMk/>
            <pc:sldMk cId="3096158215" sldId="381"/>
            <ac:spMk id="2" creationId="{67960D78-8048-9FDB-A320-40E971F9CD92}"/>
          </ac:spMkLst>
        </pc:spChg>
        <pc:spChg chg="del">
          <ac:chgData name="Patrick DeNault" userId="f827226d-8142-417b-8e3e-eb1bd3ca85cc" providerId="ADAL" clId="{B050D8B9-296B-4D9A-B747-EDB585293FB7}" dt="2024-04-16T03:02:19.826" v="2082" actId="478"/>
          <ac:spMkLst>
            <pc:docMk/>
            <pc:sldMk cId="3096158215" sldId="381"/>
            <ac:spMk id="7" creationId="{AA355521-3B84-6CE6-E50E-E03E1033F2AB}"/>
          </ac:spMkLst>
        </pc:spChg>
        <pc:graphicFrameChg chg="mod modGraphic">
          <ac:chgData name="Patrick DeNault" userId="f827226d-8142-417b-8e3e-eb1bd3ca85cc" providerId="ADAL" clId="{B050D8B9-296B-4D9A-B747-EDB585293FB7}" dt="2024-04-16T03:02:41.295" v="2088" actId="1076"/>
          <ac:graphicFrameMkLst>
            <pc:docMk/>
            <pc:sldMk cId="3096158215" sldId="381"/>
            <ac:graphicFrameMk id="4" creationId="{CB43C9EA-075E-3EA6-C309-716A380D466D}"/>
          </ac:graphicFrameMkLst>
        </pc:graphicFrameChg>
      </pc:sldChg>
      <pc:sldChg chg="delSp modSp mod">
        <pc:chgData name="Patrick DeNault" userId="f827226d-8142-417b-8e3e-eb1bd3ca85cc" providerId="ADAL" clId="{B050D8B9-296B-4D9A-B747-EDB585293FB7}" dt="2024-04-16T03:03:11.861" v="2096" actId="478"/>
        <pc:sldMkLst>
          <pc:docMk/>
          <pc:sldMk cId="2336877246" sldId="382"/>
        </pc:sldMkLst>
        <pc:spChg chg="mod">
          <ac:chgData name="Patrick DeNault" userId="f827226d-8142-417b-8e3e-eb1bd3ca85cc" providerId="ADAL" clId="{B050D8B9-296B-4D9A-B747-EDB585293FB7}" dt="2024-04-16T03:02:50.775" v="2090" actId="1076"/>
          <ac:spMkLst>
            <pc:docMk/>
            <pc:sldMk cId="2336877246" sldId="382"/>
            <ac:spMk id="2" creationId="{67960D78-8048-9FDB-A320-40E971F9CD92}"/>
          </ac:spMkLst>
        </pc:spChg>
        <pc:spChg chg="del">
          <ac:chgData name="Patrick DeNault" userId="f827226d-8142-417b-8e3e-eb1bd3ca85cc" providerId="ADAL" clId="{B050D8B9-296B-4D9A-B747-EDB585293FB7}" dt="2024-04-16T03:03:11.861" v="2096" actId="478"/>
          <ac:spMkLst>
            <pc:docMk/>
            <pc:sldMk cId="2336877246" sldId="382"/>
            <ac:spMk id="7" creationId="{AA355521-3B84-6CE6-E50E-E03E1033F2AB}"/>
          </ac:spMkLst>
        </pc:spChg>
        <pc:graphicFrameChg chg="modGraphic">
          <ac:chgData name="Patrick DeNault" userId="f827226d-8142-417b-8e3e-eb1bd3ca85cc" providerId="ADAL" clId="{B050D8B9-296B-4D9A-B747-EDB585293FB7}" dt="2024-04-16T03:03:07.266" v="2095" actId="14100"/>
          <ac:graphicFrameMkLst>
            <pc:docMk/>
            <pc:sldMk cId="2336877246" sldId="382"/>
            <ac:graphicFrameMk id="10" creationId="{B76D23B4-4116-75B4-08A7-E57B474F52EE}"/>
          </ac:graphicFrameMkLst>
        </pc:graphicFrameChg>
      </pc:sldChg>
      <pc:sldChg chg="modSp mod">
        <pc:chgData name="Patrick DeNault" userId="f827226d-8142-417b-8e3e-eb1bd3ca85cc" providerId="ADAL" clId="{B050D8B9-296B-4D9A-B747-EDB585293FB7}" dt="2024-04-16T03:03:23.140" v="2102" actId="14100"/>
        <pc:sldMkLst>
          <pc:docMk/>
          <pc:sldMk cId="952517659" sldId="383"/>
        </pc:sldMkLst>
        <pc:spChg chg="mod">
          <ac:chgData name="Patrick DeNault" userId="f827226d-8142-417b-8e3e-eb1bd3ca85cc" providerId="ADAL" clId="{B050D8B9-296B-4D9A-B747-EDB585293FB7}" dt="2024-04-16T03:03:23.140" v="2102" actId="14100"/>
          <ac:spMkLst>
            <pc:docMk/>
            <pc:sldMk cId="952517659" sldId="383"/>
            <ac:spMk id="2" creationId="{DAB82B9E-7FDB-A412-1842-0529E6444920}"/>
          </ac:spMkLst>
        </pc:spChg>
      </pc:sldChg>
      <pc:sldChg chg="delSp modSp mod">
        <pc:chgData name="Patrick DeNault" userId="f827226d-8142-417b-8e3e-eb1bd3ca85cc" providerId="ADAL" clId="{B050D8B9-296B-4D9A-B747-EDB585293FB7}" dt="2024-04-16T03:04:31.031" v="2114" actId="1076"/>
        <pc:sldMkLst>
          <pc:docMk/>
          <pc:sldMk cId="4191485871" sldId="384"/>
        </pc:sldMkLst>
        <pc:spChg chg="mod">
          <ac:chgData name="Patrick DeNault" userId="f827226d-8142-417b-8e3e-eb1bd3ca85cc" providerId="ADAL" clId="{B050D8B9-296B-4D9A-B747-EDB585293FB7}" dt="2024-04-16T03:03:28.307" v="2103" actId="2711"/>
          <ac:spMkLst>
            <pc:docMk/>
            <pc:sldMk cId="4191485871" sldId="384"/>
            <ac:spMk id="2" creationId="{67960D78-8048-9FDB-A320-40E971F9CD92}"/>
          </ac:spMkLst>
        </pc:spChg>
        <pc:spChg chg="del">
          <ac:chgData name="Patrick DeNault" userId="f827226d-8142-417b-8e3e-eb1bd3ca85cc" providerId="ADAL" clId="{B050D8B9-296B-4D9A-B747-EDB585293FB7}" dt="2024-04-16T03:04:27.063" v="2113" actId="478"/>
          <ac:spMkLst>
            <pc:docMk/>
            <pc:sldMk cId="4191485871" sldId="384"/>
            <ac:spMk id="7" creationId="{AA355521-3B84-6CE6-E50E-E03E1033F2AB}"/>
          </ac:spMkLst>
        </pc:spChg>
        <pc:graphicFrameChg chg="mod modGraphic">
          <ac:chgData name="Patrick DeNault" userId="f827226d-8142-417b-8e3e-eb1bd3ca85cc" providerId="ADAL" clId="{B050D8B9-296B-4D9A-B747-EDB585293FB7}" dt="2024-04-16T03:04:31.031" v="2114" actId="1076"/>
          <ac:graphicFrameMkLst>
            <pc:docMk/>
            <pc:sldMk cId="4191485871" sldId="384"/>
            <ac:graphicFrameMk id="3" creationId="{318B5DF3-8C0A-00FC-89AA-EE82A796BAEC}"/>
          </ac:graphicFrameMkLst>
        </pc:graphicFrameChg>
      </pc:sldChg>
      <pc:sldChg chg="modSp mod">
        <pc:chgData name="Patrick DeNault" userId="f827226d-8142-417b-8e3e-eb1bd3ca85cc" providerId="ADAL" clId="{B050D8B9-296B-4D9A-B747-EDB585293FB7}" dt="2024-04-15T22:30:36.096" v="17" actId="14100"/>
        <pc:sldMkLst>
          <pc:docMk/>
          <pc:sldMk cId="2033237649" sldId="2142533691"/>
        </pc:sldMkLst>
        <pc:picChg chg="mod">
          <ac:chgData name="Patrick DeNault" userId="f827226d-8142-417b-8e3e-eb1bd3ca85cc" providerId="ADAL" clId="{B050D8B9-296B-4D9A-B747-EDB585293FB7}" dt="2024-04-15T22:30:36.096" v="17" actId="14100"/>
          <ac:picMkLst>
            <pc:docMk/>
            <pc:sldMk cId="2033237649" sldId="2142533691"/>
            <ac:picMk id="6" creationId="{1CB30BC7-44FA-D650-3F06-A8209BF42156}"/>
          </ac:picMkLst>
        </pc:picChg>
        <pc:picChg chg="mod">
          <ac:chgData name="Patrick DeNault" userId="f827226d-8142-417b-8e3e-eb1bd3ca85cc" providerId="ADAL" clId="{B050D8B9-296B-4D9A-B747-EDB585293FB7}" dt="2024-04-15T22:30:34.076" v="16" actId="1076"/>
          <ac:picMkLst>
            <pc:docMk/>
            <pc:sldMk cId="2033237649" sldId="2142533691"/>
            <ac:picMk id="8" creationId="{ABE0176B-B072-6FA7-6CC0-49BB758CB795}"/>
          </ac:picMkLst>
        </pc:picChg>
      </pc:sldChg>
      <pc:sldChg chg="modSp mod">
        <pc:chgData name="Patrick DeNault" userId="f827226d-8142-417b-8e3e-eb1bd3ca85cc" providerId="ADAL" clId="{B050D8B9-296B-4D9A-B747-EDB585293FB7}" dt="2024-04-16T02:33:51.408" v="1656" actId="20577"/>
        <pc:sldMkLst>
          <pc:docMk/>
          <pc:sldMk cId="2822518734" sldId="2142533692"/>
        </pc:sldMkLst>
        <pc:spChg chg="mod">
          <ac:chgData name="Patrick DeNault" userId="f827226d-8142-417b-8e3e-eb1bd3ca85cc" providerId="ADAL" clId="{B050D8B9-296B-4D9A-B747-EDB585293FB7}" dt="2024-04-16T02:33:51.408" v="1656" actId="20577"/>
          <ac:spMkLst>
            <pc:docMk/>
            <pc:sldMk cId="2822518734" sldId="2142533692"/>
            <ac:spMk id="4" creationId="{ED0C1AB9-729D-3293-3F83-87B801C7964A}"/>
          </ac:spMkLst>
        </pc:spChg>
      </pc:sldChg>
      <pc:sldChg chg="modSp mod">
        <pc:chgData name="Patrick DeNault" userId="f827226d-8142-417b-8e3e-eb1bd3ca85cc" providerId="ADAL" clId="{B050D8B9-296B-4D9A-B747-EDB585293FB7}" dt="2024-04-16T02:05:22.342" v="1417"/>
        <pc:sldMkLst>
          <pc:docMk/>
          <pc:sldMk cId="1958614556" sldId="2142533696"/>
        </pc:sldMkLst>
        <pc:spChg chg="mod">
          <ac:chgData name="Patrick DeNault" userId="f827226d-8142-417b-8e3e-eb1bd3ca85cc" providerId="ADAL" clId="{B050D8B9-296B-4D9A-B747-EDB585293FB7}" dt="2024-04-15T22:54:13.920" v="346" actId="20577"/>
          <ac:spMkLst>
            <pc:docMk/>
            <pc:sldMk cId="1958614556" sldId="2142533696"/>
            <ac:spMk id="2" creationId="{EFEEE1BB-3EC9-D1E2-D978-C1311FBE82C6}"/>
          </ac:spMkLst>
        </pc:spChg>
        <pc:spChg chg="mod">
          <ac:chgData name="Patrick DeNault" userId="f827226d-8142-417b-8e3e-eb1bd3ca85cc" providerId="ADAL" clId="{B050D8B9-296B-4D9A-B747-EDB585293FB7}" dt="2024-04-16T02:05:22.342" v="1417"/>
          <ac:spMkLst>
            <pc:docMk/>
            <pc:sldMk cId="1958614556" sldId="2142533696"/>
            <ac:spMk id="3" creationId="{05626B74-42B6-0D95-3F4B-78359B135B2B}"/>
          </ac:spMkLst>
        </pc:spChg>
      </pc:sldChg>
      <pc:sldChg chg="delSp mod">
        <pc:chgData name="Patrick DeNault" userId="f827226d-8142-417b-8e3e-eb1bd3ca85cc" providerId="ADAL" clId="{B050D8B9-296B-4D9A-B747-EDB585293FB7}" dt="2024-04-15T22:58:13.325" v="399" actId="478"/>
        <pc:sldMkLst>
          <pc:docMk/>
          <pc:sldMk cId="1279030199" sldId="2142533697"/>
        </pc:sldMkLst>
        <pc:spChg chg="del">
          <ac:chgData name="Patrick DeNault" userId="f827226d-8142-417b-8e3e-eb1bd3ca85cc" providerId="ADAL" clId="{B050D8B9-296B-4D9A-B747-EDB585293FB7}" dt="2024-04-15T22:58:13.325" v="399" actId="478"/>
          <ac:spMkLst>
            <pc:docMk/>
            <pc:sldMk cId="1279030199" sldId="2142533697"/>
            <ac:spMk id="4" creationId="{4ABBBFEA-A6C1-2927-9515-E3089880CEFA}"/>
          </ac:spMkLst>
        </pc:spChg>
      </pc:sldChg>
      <pc:sldChg chg="delSp modSp mod">
        <pc:chgData name="Patrick DeNault" userId="f827226d-8142-417b-8e3e-eb1bd3ca85cc" providerId="ADAL" clId="{B050D8B9-296B-4D9A-B747-EDB585293FB7}" dt="2024-04-16T00:16:30.308" v="477" actId="478"/>
        <pc:sldMkLst>
          <pc:docMk/>
          <pc:sldMk cId="1635994599" sldId="2142533698"/>
        </pc:sldMkLst>
        <pc:spChg chg="del mod">
          <ac:chgData name="Patrick DeNault" userId="f827226d-8142-417b-8e3e-eb1bd3ca85cc" providerId="ADAL" clId="{B050D8B9-296B-4D9A-B747-EDB585293FB7}" dt="2024-04-16T00:16:30.308" v="477" actId="478"/>
          <ac:spMkLst>
            <pc:docMk/>
            <pc:sldMk cId="1635994599" sldId="2142533698"/>
            <ac:spMk id="4" creationId="{B1FB015F-479B-F92C-28AC-9FE8A340026A}"/>
          </ac:spMkLst>
        </pc:spChg>
      </pc:sldChg>
      <pc:sldChg chg="delSp mod">
        <pc:chgData name="Patrick DeNault" userId="f827226d-8142-417b-8e3e-eb1bd3ca85cc" providerId="ADAL" clId="{B050D8B9-296B-4D9A-B747-EDB585293FB7}" dt="2024-04-16T02:52:13.245" v="1841" actId="478"/>
        <pc:sldMkLst>
          <pc:docMk/>
          <pc:sldMk cId="3129265967" sldId="2142533703"/>
        </pc:sldMkLst>
        <pc:spChg chg="del">
          <ac:chgData name="Patrick DeNault" userId="f827226d-8142-417b-8e3e-eb1bd3ca85cc" providerId="ADAL" clId="{B050D8B9-296B-4D9A-B747-EDB585293FB7}" dt="2024-04-16T02:52:13.245" v="1841" actId="478"/>
          <ac:spMkLst>
            <pc:docMk/>
            <pc:sldMk cId="3129265967" sldId="2142533703"/>
            <ac:spMk id="3" creationId="{E74B0FF5-18A9-0380-3ECF-CAF48189F77E}"/>
          </ac:spMkLst>
        </pc:spChg>
      </pc:sldChg>
      <pc:sldChg chg="delSp mod">
        <pc:chgData name="Patrick DeNault" userId="f827226d-8142-417b-8e3e-eb1bd3ca85cc" providerId="ADAL" clId="{B050D8B9-296B-4D9A-B747-EDB585293FB7}" dt="2024-04-16T02:52:17.101" v="1842" actId="478"/>
        <pc:sldMkLst>
          <pc:docMk/>
          <pc:sldMk cId="3932554408" sldId="2142533704"/>
        </pc:sldMkLst>
        <pc:spChg chg="del">
          <ac:chgData name="Patrick DeNault" userId="f827226d-8142-417b-8e3e-eb1bd3ca85cc" providerId="ADAL" clId="{B050D8B9-296B-4D9A-B747-EDB585293FB7}" dt="2024-04-16T02:52:17.101" v="1842" actId="478"/>
          <ac:spMkLst>
            <pc:docMk/>
            <pc:sldMk cId="3932554408" sldId="2142533704"/>
            <ac:spMk id="3" creationId="{E74B0FF5-18A9-0380-3ECF-CAF48189F77E}"/>
          </ac:spMkLst>
        </pc:spChg>
      </pc:sldChg>
      <pc:sldChg chg="modSp mod">
        <pc:chgData name="Patrick DeNault" userId="f827226d-8142-417b-8e3e-eb1bd3ca85cc" providerId="ADAL" clId="{B050D8B9-296B-4D9A-B747-EDB585293FB7}" dt="2024-04-16T02:26:18.488" v="1591" actId="732"/>
        <pc:sldMkLst>
          <pc:docMk/>
          <pc:sldMk cId="814567854" sldId="2142533705"/>
        </pc:sldMkLst>
        <pc:picChg chg="mod modCrop">
          <ac:chgData name="Patrick DeNault" userId="f827226d-8142-417b-8e3e-eb1bd3ca85cc" providerId="ADAL" clId="{B050D8B9-296B-4D9A-B747-EDB585293FB7}" dt="2024-04-16T02:26:18.488" v="1591" actId="732"/>
          <ac:picMkLst>
            <pc:docMk/>
            <pc:sldMk cId="814567854" sldId="2142533705"/>
            <ac:picMk id="5" creationId="{1ADA86B8-BE01-30D2-B742-A8D7DEAD408E}"/>
          </ac:picMkLst>
        </pc:picChg>
      </pc:sldChg>
      <pc:sldChg chg="delSp modSp mod">
        <pc:chgData name="Patrick DeNault" userId="f827226d-8142-417b-8e3e-eb1bd3ca85cc" providerId="ADAL" clId="{B050D8B9-296B-4D9A-B747-EDB585293FB7}" dt="2024-04-16T02:52:20.235" v="1843" actId="478"/>
        <pc:sldMkLst>
          <pc:docMk/>
          <pc:sldMk cId="527229215" sldId="2142533706"/>
        </pc:sldMkLst>
        <pc:spChg chg="del">
          <ac:chgData name="Patrick DeNault" userId="f827226d-8142-417b-8e3e-eb1bd3ca85cc" providerId="ADAL" clId="{B050D8B9-296B-4D9A-B747-EDB585293FB7}" dt="2024-04-16T02:52:20.235" v="1843" actId="478"/>
          <ac:spMkLst>
            <pc:docMk/>
            <pc:sldMk cId="527229215" sldId="2142533706"/>
            <ac:spMk id="3" creationId="{DD8124C8-4EC7-9D61-7BDC-2B606B3ECE85}"/>
          </ac:spMkLst>
        </pc:spChg>
        <pc:picChg chg="mod">
          <ac:chgData name="Patrick DeNault" userId="f827226d-8142-417b-8e3e-eb1bd3ca85cc" providerId="ADAL" clId="{B050D8B9-296B-4D9A-B747-EDB585293FB7}" dt="2024-04-16T02:26:27.369" v="1592" actId="14100"/>
          <ac:picMkLst>
            <pc:docMk/>
            <pc:sldMk cId="527229215" sldId="2142533706"/>
            <ac:picMk id="6" creationId="{FDF267AB-6414-2234-5BAD-7E1AD995FE25}"/>
          </ac:picMkLst>
        </pc:picChg>
      </pc:sldChg>
      <pc:sldChg chg="delSp mod">
        <pc:chgData name="Patrick DeNault" userId="f827226d-8142-417b-8e3e-eb1bd3ca85cc" providerId="ADAL" clId="{B050D8B9-296B-4D9A-B747-EDB585293FB7}" dt="2024-04-16T02:52:22.506" v="1844" actId="478"/>
        <pc:sldMkLst>
          <pc:docMk/>
          <pc:sldMk cId="2757494350" sldId="2142533708"/>
        </pc:sldMkLst>
        <pc:spChg chg="del">
          <ac:chgData name="Patrick DeNault" userId="f827226d-8142-417b-8e3e-eb1bd3ca85cc" providerId="ADAL" clId="{B050D8B9-296B-4D9A-B747-EDB585293FB7}" dt="2024-04-16T02:52:22.506" v="1844" actId="478"/>
          <ac:spMkLst>
            <pc:docMk/>
            <pc:sldMk cId="2757494350" sldId="2142533708"/>
            <ac:spMk id="3" creationId="{056F7DD0-8C2B-95D5-CE73-19BCF9E01B7B}"/>
          </ac:spMkLst>
        </pc:spChg>
      </pc:sldChg>
      <pc:sldChg chg="delSp mod">
        <pc:chgData name="Patrick DeNault" userId="f827226d-8142-417b-8e3e-eb1bd3ca85cc" providerId="ADAL" clId="{B050D8B9-296B-4D9A-B747-EDB585293FB7}" dt="2024-04-16T02:52:26.192" v="1845" actId="478"/>
        <pc:sldMkLst>
          <pc:docMk/>
          <pc:sldMk cId="326857270" sldId="2142533709"/>
        </pc:sldMkLst>
        <pc:spChg chg="del">
          <ac:chgData name="Patrick DeNault" userId="f827226d-8142-417b-8e3e-eb1bd3ca85cc" providerId="ADAL" clId="{B050D8B9-296B-4D9A-B747-EDB585293FB7}" dt="2024-04-16T02:52:26.192" v="1845" actId="478"/>
          <ac:spMkLst>
            <pc:docMk/>
            <pc:sldMk cId="326857270" sldId="2142533709"/>
            <ac:spMk id="3" creationId="{5F64C21E-0C47-1C2E-44A4-2B2082D79373}"/>
          </ac:spMkLst>
        </pc:spChg>
      </pc:sldChg>
      <pc:sldChg chg="delSp mod">
        <pc:chgData name="Patrick DeNault" userId="f827226d-8142-417b-8e3e-eb1bd3ca85cc" providerId="ADAL" clId="{B050D8B9-296B-4D9A-B747-EDB585293FB7}" dt="2024-04-16T02:52:28.575" v="1846" actId="478"/>
        <pc:sldMkLst>
          <pc:docMk/>
          <pc:sldMk cId="278111587" sldId="2142533710"/>
        </pc:sldMkLst>
        <pc:spChg chg="del">
          <ac:chgData name="Patrick DeNault" userId="f827226d-8142-417b-8e3e-eb1bd3ca85cc" providerId="ADAL" clId="{B050D8B9-296B-4D9A-B747-EDB585293FB7}" dt="2024-04-16T02:52:28.575" v="1846" actId="478"/>
          <ac:spMkLst>
            <pc:docMk/>
            <pc:sldMk cId="278111587" sldId="2142533710"/>
            <ac:spMk id="6" creationId="{A25F64CC-034E-F988-D7CD-830FDBB4E7EE}"/>
          </ac:spMkLst>
        </pc:spChg>
      </pc:sldChg>
      <pc:sldChg chg="delSp mod">
        <pc:chgData name="Patrick DeNault" userId="f827226d-8142-417b-8e3e-eb1bd3ca85cc" providerId="ADAL" clId="{B050D8B9-296B-4D9A-B747-EDB585293FB7}" dt="2024-04-16T02:52:35.388" v="1850" actId="478"/>
        <pc:sldMkLst>
          <pc:docMk/>
          <pc:sldMk cId="3728601178" sldId="2142533711"/>
        </pc:sldMkLst>
        <pc:spChg chg="del">
          <ac:chgData name="Patrick DeNault" userId="f827226d-8142-417b-8e3e-eb1bd3ca85cc" providerId="ADAL" clId="{B050D8B9-296B-4D9A-B747-EDB585293FB7}" dt="2024-04-16T02:52:35.388" v="1850" actId="478"/>
          <ac:spMkLst>
            <pc:docMk/>
            <pc:sldMk cId="3728601178" sldId="2142533711"/>
            <ac:spMk id="6" creationId="{A25F64CC-034E-F988-D7CD-830FDBB4E7EE}"/>
          </ac:spMkLst>
        </pc:spChg>
      </pc:sldChg>
      <pc:sldChg chg="delSp modSp mod">
        <pc:chgData name="Patrick DeNault" userId="f827226d-8142-417b-8e3e-eb1bd3ca85cc" providerId="ADAL" clId="{B050D8B9-296B-4D9A-B747-EDB585293FB7}" dt="2024-04-16T02:52:37.038" v="1851" actId="478"/>
        <pc:sldMkLst>
          <pc:docMk/>
          <pc:sldMk cId="4237465680" sldId="2142533712"/>
        </pc:sldMkLst>
        <pc:spChg chg="mod">
          <ac:chgData name="Patrick DeNault" userId="f827226d-8142-417b-8e3e-eb1bd3ca85cc" providerId="ADAL" clId="{B050D8B9-296B-4D9A-B747-EDB585293FB7}" dt="2024-04-16T02:27:41.477" v="1605" actId="27636"/>
          <ac:spMkLst>
            <pc:docMk/>
            <pc:sldMk cId="4237465680" sldId="2142533712"/>
            <ac:spMk id="3" creationId="{7C2E3BB9-278F-0C16-B4C3-4430612D1FDD}"/>
          </ac:spMkLst>
        </pc:spChg>
        <pc:spChg chg="mod">
          <ac:chgData name="Patrick DeNault" userId="f827226d-8142-417b-8e3e-eb1bd3ca85cc" providerId="ADAL" clId="{B050D8B9-296B-4D9A-B747-EDB585293FB7}" dt="2024-04-16T02:26:52.082" v="1595" actId="2711"/>
          <ac:spMkLst>
            <pc:docMk/>
            <pc:sldMk cId="4237465680" sldId="2142533712"/>
            <ac:spMk id="4" creationId="{7A6D2760-562B-AF24-182F-C21427570AA0}"/>
          </ac:spMkLst>
        </pc:spChg>
        <pc:spChg chg="del">
          <ac:chgData name="Patrick DeNault" userId="f827226d-8142-417b-8e3e-eb1bd3ca85cc" providerId="ADAL" clId="{B050D8B9-296B-4D9A-B747-EDB585293FB7}" dt="2024-04-16T02:52:37.038" v="1851" actId="478"/>
          <ac:spMkLst>
            <pc:docMk/>
            <pc:sldMk cId="4237465680" sldId="2142533712"/>
            <ac:spMk id="6" creationId="{A25F64CC-034E-F988-D7CD-830FDBB4E7EE}"/>
          </ac:spMkLst>
        </pc:spChg>
        <pc:spChg chg="mod">
          <ac:chgData name="Patrick DeNault" userId="f827226d-8142-417b-8e3e-eb1bd3ca85cc" providerId="ADAL" clId="{B050D8B9-296B-4D9A-B747-EDB585293FB7}" dt="2024-04-16T02:27:21.250" v="1601" actId="1076"/>
          <ac:spMkLst>
            <pc:docMk/>
            <pc:sldMk cId="4237465680" sldId="2142533712"/>
            <ac:spMk id="9" creationId="{A6683700-61B2-FCD4-3E21-26191FE6C69E}"/>
          </ac:spMkLst>
        </pc:spChg>
      </pc:sldChg>
      <pc:sldChg chg="delSp mod">
        <pc:chgData name="Patrick DeNault" userId="f827226d-8142-417b-8e3e-eb1bd3ca85cc" providerId="ADAL" clId="{B050D8B9-296B-4D9A-B747-EDB585293FB7}" dt="2024-04-16T02:52:39.975" v="1853" actId="478"/>
        <pc:sldMkLst>
          <pc:docMk/>
          <pc:sldMk cId="2982593624" sldId="2142533713"/>
        </pc:sldMkLst>
        <pc:spChg chg="del">
          <ac:chgData name="Patrick DeNault" userId="f827226d-8142-417b-8e3e-eb1bd3ca85cc" providerId="ADAL" clId="{B050D8B9-296B-4D9A-B747-EDB585293FB7}" dt="2024-04-16T02:52:39.975" v="1853" actId="478"/>
          <ac:spMkLst>
            <pc:docMk/>
            <pc:sldMk cId="2982593624" sldId="2142533713"/>
            <ac:spMk id="6" creationId="{A25F64CC-034E-F988-D7CD-830FDBB4E7EE}"/>
          </ac:spMkLst>
        </pc:spChg>
      </pc:sldChg>
      <pc:sldChg chg="delSp mod">
        <pc:chgData name="Patrick DeNault" userId="f827226d-8142-417b-8e3e-eb1bd3ca85cc" providerId="ADAL" clId="{B050D8B9-296B-4D9A-B747-EDB585293FB7}" dt="2024-04-16T03:09:45.218" v="2209" actId="478"/>
        <pc:sldMkLst>
          <pc:docMk/>
          <pc:sldMk cId="2377460874" sldId="2142533798"/>
        </pc:sldMkLst>
        <pc:picChg chg="del">
          <ac:chgData name="Patrick DeNault" userId="f827226d-8142-417b-8e3e-eb1bd3ca85cc" providerId="ADAL" clId="{B050D8B9-296B-4D9A-B747-EDB585293FB7}" dt="2024-04-16T03:09:45.218" v="2209" actId="478"/>
          <ac:picMkLst>
            <pc:docMk/>
            <pc:sldMk cId="2377460874" sldId="2142533798"/>
            <ac:picMk id="2" creationId="{FCE4B933-F54D-078A-2828-5BD3C6CB25C6}"/>
          </ac:picMkLst>
        </pc:picChg>
      </pc:sldChg>
      <pc:sldChg chg="addSp delSp modSp mod addCm delCm">
        <pc:chgData name="Patrick DeNault" userId="f827226d-8142-417b-8e3e-eb1bd3ca85cc" providerId="ADAL" clId="{B050D8B9-296B-4D9A-B747-EDB585293FB7}" dt="2024-04-16T16:49:09.582" v="2278" actId="1076"/>
        <pc:sldMkLst>
          <pc:docMk/>
          <pc:sldMk cId="3094047" sldId="2142533801"/>
        </pc:sldMkLst>
        <pc:spChg chg="mod">
          <ac:chgData name="Patrick DeNault" userId="f827226d-8142-417b-8e3e-eb1bd3ca85cc" providerId="ADAL" clId="{B050D8B9-296B-4D9A-B747-EDB585293FB7}" dt="2024-04-16T02:44:44.741" v="1776" actId="1076"/>
          <ac:spMkLst>
            <pc:docMk/>
            <pc:sldMk cId="3094047" sldId="2142533801"/>
            <ac:spMk id="5" creationId="{E595A62D-42D1-CCEF-169E-8F1FB1FFC5C9}"/>
          </ac:spMkLst>
        </pc:spChg>
        <pc:spChg chg="add del mod">
          <ac:chgData name="Patrick DeNault" userId="f827226d-8142-417b-8e3e-eb1bd3ca85cc" providerId="ADAL" clId="{B050D8B9-296B-4D9A-B747-EDB585293FB7}" dt="2024-04-16T02:44:32.040" v="1770" actId="478"/>
          <ac:spMkLst>
            <pc:docMk/>
            <pc:sldMk cId="3094047" sldId="2142533801"/>
            <ac:spMk id="6" creationId="{4F721BBD-82B9-CEFC-5E60-35B867DD2A12}"/>
          </ac:spMkLst>
        </pc:spChg>
        <pc:spChg chg="add mod ord">
          <ac:chgData name="Patrick DeNault" userId="f827226d-8142-417b-8e3e-eb1bd3ca85cc" providerId="ADAL" clId="{B050D8B9-296B-4D9A-B747-EDB585293FB7}" dt="2024-04-16T16:49:09.582" v="2278" actId="1076"/>
          <ac:spMkLst>
            <pc:docMk/>
            <pc:sldMk cId="3094047" sldId="2142533801"/>
            <ac:spMk id="7" creationId="{AA37D0BF-E716-B66B-E72C-8A87773283F4}"/>
          </ac:spMkLst>
        </pc:spChg>
        <pc:spChg chg="del mod">
          <ac:chgData name="Patrick DeNault" userId="f827226d-8142-417b-8e3e-eb1bd3ca85cc" providerId="ADAL" clId="{B050D8B9-296B-4D9A-B747-EDB585293FB7}" dt="2024-04-16T02:44:33.688" v="1772" actId="478"/>
          <ac:spMkLst>
            <pc:docMk/>
            <pc:sldMk cId="3094047" sldId="2142533801"/>
            <ac:spMk id="10" creationId="{1DEEE256-2C15-5972-2809-402472CC2C91}"/>
          </ac:spMkLst>
        </pc:spChg>
        <pc:picChg chg="mod">
          <ac:chgData name="Patrick DeNault" userId="f827226d-8142-417b-8e3e-eb1bd3ca85cc" providerId="ADAL" clId="{B050D8B9-296B-4D9A-B747-EDB585293FB7}" dt="2024-04-16T16:48:52.393" v="2272" actId="1076"/>
          <ac:picMkLst>
            <pc:docMk/>
            <pc:sldMk cId="3094047" sldId="2142533801"/>
            <ac:picMk id="2" creationId="{07BD53D2-402E-CE3E-588E-89D92DA63786}"/>
          </ac:picMkLst>
        </pc:picChg>
        <pc:picChg chg="del">
          <ac:chgData name="Patrick DeNault" userId="f827226d-8142-417b-8e3e-eb1bd3ca85cc" providerId="ADAL" clId="{B050D8B9-296B-4D9A-B747-EDB585293FB7}" dt="2024-04-16T02:44:30.220" v="1769" actId="478"/>
          <ac:picMkLst>
            <pc:docMk/>
            <pc:sldMk cId="3094047" sldId="2142533801"/>
            <ac:picMk id="8" creationId="{9E902DC0-1CFD-38D5-15BE-1A3DB0D64460}"/>
          </ac:picMkLst>
        </pc:picChg>
        <pc:extLst>
          <p:ext xmlns:p="http://schemas.openxmlformats.org/presentationml/2006/main" uri="{D6D511B9-2390-475A-947B-AFAB55BFBCF1}">
            <pc226:cmChg xmlns:pc226="http://schemas.microsoft.com/office/powerpoint/2022/06/main/command" chg="add del">
              <pc226:chgData name="Patrick DeNault" userId="f827226d-8142-417b-8e3e-eb1bd3ca85cc" providerId="ADAL" clId="{B050D8B9-296B-4D9A-B747-EDB585293FB7}" dt="2024-04-16T02:25:03.005" v="1579"/>
              <pc2:cmMkLst xmlns:pc2="http://schemas.microsoft.com/office/powerpoint/2019/9/main/command">
                <pc:docMk/>
                <pc:sldMk cId="3094047" sldId="2142533801"/>
                <pc2:cmMk id="{4665A199-7422-4F51-AB22-ECC6712C1A79}"/>
              </pc2:cmMkLst>
            </pc226:cmChg>
          </p:ext>
        </pc:extLst>
      </pc:sldChg>
      <pc:sldChg chg="addSp delSp modSp mod">
        <pc:chgData name="Patrick DeNault" userId="f827226d-8142-417b-8e3e-eb1bd3ca85cc" providerId="ADAL" clId="{B050D8B9-296B-4D9A-B747-EDB585293FB7}" dt="2024-04-16T03:11:47.735" v="2221" actId="14100"/>
        <pc:sldMkLst>
          <pc:docMk/>
          <pc:sldMk cId="3494126806" sldId="2142533802"/>
        </pc:sldMkLst>
        <pc:spChg chg="add del mod">
          <ac:chgData name="Patrick DeNault" userId="f827226d-8142-417b-8e3e-eb1bd3ca85cc" providerId="ADAL" clId="{B050D8B9-296B-4D9A-B747-EDB585293FB7}" dt="2024-04-16T02:44:08.310" v="1761" actId="478"/>
          <ac:spMkLst>
            <pc:docMk/>
            <pc:sldMk cId="3494126806" sldId="2142533802"/>
            <ac:spMk id="2" creationId="{1F08D512-D16D-FFFC-98DA-7B118BC31F1C}"/>
          </ac:spMkLst>
        </pc:spChg>
        <pc:spChg chg="del">
          <ac:chgData name="Patrick DeNault" userId="f827226d-8142-417b-8e3e-eb1bd3ca85cc" providerId="ADAL" clId="{B050D8B9-296B-4D9A-B747-EDB585293FB7}" dt="2024-04-16T02:44:01.806" v="1758" actId="478"/>
          <ac:spMkLst>
            <pc:docMk/>
            <pc:sldMk cId="3494126806" sldId="2142533802"/>
            <ac:spMk id="4" creationId="{BB060DAE-B0C4-FECA-4649-33D73B7B1798}"/>
          </ac:spMkLst>
        </pc:spChg>
        <pc:spChg chg="del">
          <ac:chgData name="Patrick DeNault" userId="f827226d-8142-417b-8e3e-eb1bd3ca85cc" providerId="ADAL" clId="{B050D8B9-296B-4D9A-B747-EDB585293FB7}" dt="2024-04-16T02:44:01.806" v="1758" actId="478"/>
          <ac:spMkLst>
            <pc:docMk/>
            <pc:sldMk cId="3494126806" sldId="2142533802"/>
            <ac:spMk id="5" creationId="{E595A62D-42D1-CCEF-169E-8F1FB1FFC5C9}"/>
          </ac:spMkLst>
        </pc:spChg>
        <pc:spChg chg="del">
          <ac:chgData name="Patrick DeNault" userId="f827226d-8142-417b-8e3e-eb1bd3ca85cc" providerId="ADAL" clId="{B050D8B9-296B-4D9A-B747-EDB585293FB7}" dt="2024-04-16T02:44:01.806" v="1758" actId="478"/>
          <ac:spMkLst>
            <pc:docMk/>
            <pc:sldMk cId="3494126806" sldId="2142533802"/>
            <ac:spMk id="6" creationId="{4B1D833D-2E69-3F97-A192-0AEE8937A975}"/>
          </ac:spMkLst>
        </pc:spChg>
        <pc:spChg chg="del">
          <ac:chgData name="Patrick DeNault" userId="f827226d-8142-417b-8e3e-eb1bd3ca85cc" providerId="ADAL" clId="{B050D8B9-296B-4D9A-B747-EDB585293FB7}" dt="2024-04-16T02:44:01.806" v="1758" actId="478"/>
          <ac:spMkLst>
            <pc:docMk/>
            <pc:sldMk cId="3494126806" sldId="2142533802"/>
            <ac:spMk id="7" creationId="{1E6C994F-3496-8EB7-CD92-CC06F6C85FE2}"/>
          </ac:spMkLst>
        </pc:spChg>
        <pc:spChg chg="add mod">
          <ac:chgData name="Patrick DeNault" userId="f827226d-8142-417b-8e3e-eb1bd3ca85cc" providerId="ADAL" clId="{B050D8B9-296B-4D9A-B747-EDB585293FB7}" dt="2024-04-16T02:44:02.500" v="1759"/>
          <ac:spMkLst>
            <pc:docMk/>
            <pc:sldMk cId="3494126806" sldId="2142533802"/>
            <ac:spMk id="9" creationId="{EF37062E-361D-76BC-4D32-85DA5D174442}"/>
          </ac:spMkLst>
        </pc:spChg>
        <pc:spChg chg="add mod">
          <ac:chgData name="Patrick DeNault" userId="f827226d-8142-417b-8e3e-eb1bd3ca85cc" providerId="ADAL" clId="{B050D8B9-296B-4D9A-B747-EDB585293FB7}" dt="2024-04-16T03:11:47.735" v="2221" actId="14100"/>
          <ac:spMkLst>
            <pc:docMk/>
            <pc:sldMk cId="3494126806" sldId="2142533802"/>
            <ac:spMk id="10" creationId="{B9727634-783E-EC49-A4A9-D885AE6A6432}"/>
          </ac:spMkLst>
        </pc:spChg>
        <pc:spChg chg="add del mod">
          <ac:chgData name="Patrick DeNault" userId="f827226d-8142-417b-8e3e-eb1bd3ca85cc" providerId="ADAL" clId="{B050D8B9-296B-4D9A-B747-EDB585293FB7}" dt="2024-04-16T02:44:09.456" v="1762" actId="478"/>
          <ac:spMkLst>
            <pc:docMk/>
            <pc:sldMk cId="3494126806" sldId="2142533802"/>
            <ac:spMk id="12" creationId="{31FC689D-2DF7-50D5-B1C1-84DAD17F1A85}"/>
          </ac:spMkLst>
        </pc:spChg>
        <pc:spChg chg="add del mod">
          <ac:chgData name="Patrick DeNault" userId="f827226d-8142-417b-8e3e-eb1bd3ca85cc" providerId="ADAL" clId="{B050D8B9-296B-4D9A-B747-EDB585293FB7}" dt="2024-04-16T02:44:12.054" v="1763" actId="478"/>
          <ac:spMkLst>
            <pc:docMk/>
            <pc:sldMk cId="3494126806" sldId="2142533802"/>
            <ac:spMk id="14" creationId="{1A5F75F6-F8EA-51BB-0E16-5D14181E8FAB}"/>
          </ac:spMkLst>
        </pc:spChg>
        <pc:picChg chg="add del mod">
          <ac:chgData name="Patrick DeNault" userId="f827226d-8142-417b-8e3e-eb1bd3ca85cc" providerId="ADAL" clId="{B050D8B9-296B-4D9A-B747-EDB585293FB7}" dt="2024-04-16T02:44:06.808" v="1760" actId="478"/>
          <ac:picMkLst>
            <pc:docMk/>
            <pc:sldMk cId="3494126806" sldId="2142533802"/>
            <ac:picMk id="3" creationId="{A00C9C6F-58ED-96D9-6497-FE11E2464824}"/>
          </ac:picMkLst>
        </pc:picChg>
        <pc:picChg chg="add mod">
          <ac:chgData name="Patrick DeNault" userId="f827226d-8142-417b-8e3e-eb1bd3ca85cc" providerId="ADAL" clId="{B050D8B9-296B-4D9A-B747-EDB585293FB7}" dt="2024-04-16T03:11:39.800" v="2219" actId="1076"/>
          <ac:picMkLst>
            <pc:docMk/>
            <pc:sldMk cId="3494126806" sldId="2142533802"/>
            <ac:picMk id="8" creationId="{EF0C51EE-6381-12D8-5205-60639B8C30C0}"/>
          </ac:picMkLst>
        </pc:picChg>
      </pc:sldChg>
      <pc:sldChg chg="modSp mod">
        <pc:chgData name="Patrick DeNault" userId="f827226d-8142-417b-8e3e-eb1bd3ca85cc" providerId="ADAL" clId="{B050D8B9-296B-4D9A-B747-EDB585293FB7}" dt="2024-04-16T02:32:51.011" v="1647" actId="1076"/>
        <pc:sldMkLst>
          <pc:docMk/>
          <pc:sldMk cId="3404368963" sldId="2142533803"/>
        </pc:sldMkLst>
        <pc:picChg chg="mod">
          <ac:chgData name="Patrick DeNault" userId="f827226d-8142-417b-8e3e-eb1bd3ca85cc" providerId="ADAL" clId="{B050D8B9-296B-4D9A-B747-EDB585293FB7}" dt="2024-04-16T02:32:51.011" v="1647" actId="1076"/>
          <ac:picMkLst>
            <pc:docMk/>
            <pc:sldMk cId="3404368963" sldId="2142533803"/>
            <ac:picMk id="5" creationId="{926F6ECF-20A6-7DA1-2429-7C03DC4B1323}"/>
          </ac:picMkLst>
        </pc:picChg>
      </pc:sldChg>
      <pc:sldChg chg="modSp mod">
        <pc:chgData name="Patrick DeNault" userId="f827226d-8142-417b-8e3e-eb1bd3ca85cc" providerId="ADAL" clId="{B050D8B9-296B-4D9A-B747-EDB585293FB7}" dt="2024-04-16T02:32:58.314" v="1648" actId="1076"/>
        <pc:sldMkLst>
          <pc:docMk/>
          <pc:sldMk cId="4165139951" sldId="2142533804"/>
        </pc:sldMkLst>
        <pc:picChg chg="mod">
          <ac:chgData name="Patrick DeNault" userId="f827226d-8142-417b-8e3e-eb1bd3ca85cc" providerId="ADAL" clId="{B050D8B9-296B-4D9A-B747-EDB585293FB7}" dt="2024-04-16T02:32:58.314" v="1648" actId="1076"/>
          <ac:picMkLst>
            <pc:docMk/>
            <pc:sldMk cId="4165139951" sldId="2142533804"/>
            <ac:picMk id="3" creationId="{2EFB76D1-DE33-9FDD-1D3A-F2B40592456E}"/>
          </ac:picMkLst>
        </pc:picChg>
      </pc:sldChg>
      <pc:sldChg chg="addSp delSp modSp mod">
        <pc:chgData name="Patrick DeNault" userId="f827226d-8142-417b-8e3e-eb1bd3ca85cc" providerId="ADAL" clId="{B050D8B9-296B-4D9A-B747-EDB585293FB7}" dt="2024-04-16T02:36:10.070" v="1680" actId="14100"/>
        <pc:sldMkLst>
          <pc:docMk/>
          <pc:sldMk cId="4204312345" sldId="2142533805"/>
        </pc:sldMkLst>
        <pc:spChg chg="mod">
          <ac:chgData name="Patrick DeNault" userId="f827226d-8142-417b-8e3e-eb1bd3ca85cc" providerId="ADAL" clId="{B050D8B9-296B-4D9A-B747-EDB585293FB7}" dt="2024-04-16T02:20:33.902" v="1531" actId="2711"/>
          <ac:spMkLst>
            <pc:docMk/>
            <pc:sldMk cId="4204312345" sldId="2142533805"/>
            <ac:spMk id="5" creationId="{4A1E73FE-721E-47CA-CD40-F354F4E63939}"/>
          </ac:spMkLst>
        </pc:spChg>
        <pc:spChg chg="mod">
          <ac:chgData name="Patrick DeNault" userId="f827226d-8142-417b-8e3e-eb1bd3ca85cc" providerId="ADAL" clId="{B050D8B9-296B-4D9A-B747-EDB585293FB7}" dt="2024-04-16T02:34:59.248" v="1666" actId="1076"/>
          <ac:spMkLst>
            <pc:docMk/>
            <pc:sldMk cId="4204312345" sldId="2142533805"/>
            <ac:spMk id="6" creationId="{D2A65A18-DC16-9FA0-5AEA-5D7CBED9A222}"/>
          </ac:spMkLst>
        </pc:spChg>
        <pc:spChg chg="mod">
          <ac:chgData name="Patrick DeNault" userId="f827226d-8142-417b-8e3e-eb1bd3ca85cc" providerId="ADAL" clId="{B050D8B9-296B-4D9A-B747-EDB585293FB7}" dt="2024-04-16T02:34:59.248" v="1666" actId="1076"/>
          <ac:spMkLst>
            <pc:docMk/>
            <pc:sldMk cId="4204312345" sldId="2142533805"/>
            <ac:spMk id="7" creationId="{1930E145-0A4A-39E1-B200-02F3CC26CC1A}"/>
          </ac:spMkLst>
        </pc:spChg>
        <pc:spChg chg="mod">
          <ac:chgData name="Patrick DeNault" userId="f827226d-8142-417b-8e3e-eb1bd3ca85cc" providerId="ADAL" clId="{B050D8B9-296B-4D9A-B747-EDB585293FB7}" dt="2024-04-16T02:20:33.902" v="1531" actId="2711"/>
          <ac:spMkLst>
            <pc:docMk/>
            <pc:sldMk cId="4204312345" sldId="2142533805"/>
            <ac:spMk id="8" creationId="{E347D947-E9CD-1381-FCEA-FC2914170A65}"/>
          </ac:spMkLst>
        </pc:spChg>
        <pc:spChg chg="mod">
          <ac:chgData name="Patrick DeNault" userId="f827226d-8142-417b-8e3e-eb1bd3ca85cc" providerId="ADAL" clId="{B050D8B9-296B-4D9A-B747-EDB585293FB7}" dt="2024-04-16T02:34:59.248" v="1666" actId="1076"/>
          <ac:spMkLst>
            <pc:docMk/>
            <pc:sldMk cId="4204312345" sldId="2142533805"/>
            <ac:spMk id="9" creationId="{465BA87D-8DB3-ADDB-98B3-5E6FB349862E}"/>
          </ac:spMkLst>
        </pc:spChg>
        <pc:spChg chg="mod">
          <ac:chgData name="Patrick DeNault" userId="f827226d-8142-417b-8e3e-eb1bd3ca85cc" providerId="ADAL" clId="{B050D8B9-296B-4D9A-B747-EDB585293FB7}" dt="2024-04-16T02:34:59.248" v="1666" actId="1076"/>
          <ac:spMkLst>
            <pc:docMk/>
            <pc:sldMk cId="4204312345" sldId="2142533805"/>
            <ac:spMk id="10" creationId="{27E8E1A0-4A9F-7502-DD2D-ED871D94478F}"/>
          </ac:spMkLst>
        </pc:spChg>
        <pc:spChg chg="mod">
          <ac:chgData name="Patrick DeNault" userId="f827226d-8142-417b-8e3e-eb1bd3ca85cc" providerId="ADAL" clId="{B050D8B9-296B-4D9A-B747-EDB585293FB7}" dt="2024-04-16T02:34:59.248" v="1666" actId="1076"/>
          <ac:spMkLst>
            <pc:docMk/>
            <pc:sldMk cId="4204312345" sldId="2142533805"/>
            <ac:spMk id="11" creationId="{AC3C399E-D0CB-61D4-250C-FD6C9E3C6C40}"/>
          </ac:spMkLst>
        </pc:spChg>
        <pc:spChg chg="mod">
          <ac:chgData name="Patrick DeNault" userId="f827226d-8142-417b-8e3e-eb1bd3ca85cc" providerId="ADAL" clId="{B050D8B9-296B-4D9A-B747-EDB585293FB7}" dt="2024-04-16T02:34:59.248" v="1666" actId="1076"/>
          <ac:spMkLst>
            <pc:docMk/>
            <pc:sldMk cId="4204312345" sldId="2142533805"/>
            <ac:spMk id="12" creationId="{5E3407ED-AF41-45F2-0115-921BBC87323E}"/>
          </ac:spMkLst>
        </pc:spChg>
        <pc:spChg chg="mod">
          <ac:chgData name="Patrick DeNault" userId="f827226d-8142-417b-8e3e-eb1bd3ca85cc" providerId="ADAL" clId="{B050D8B9-296B-4D9A-B747-EDB585293FB7}" dt="2024-04-16T02:34:59.248" v="1666" actId="1076"/>
          <ac:spMkLst>
            <pc:docMk/>
            <pc:sldMk cId="4204312345" sldId="2142533805"/>
            <ac:spMk id="13" creationId="{F016E814-9288-3777-AD42-83256E2B2411}"/>
          </ac:spMkLst>
        </pc:spChg>
        <pc:spChg chg="mod">
          <ac:chgData name="Patrick DeNault" userId="f827226d-8142-417b-8e3e-eb1bd3ca85cc" providerId="ADAL" clId="{B050D8B9-296B-4D9A-B747-EDB585293FB7}" dt="2024-04-16T02:34:59.248" v="1666" actId="1076"/>
          <ac:spMkLst>
            <pc:docMk/>
            <pc:sldMk cId="4204312345" sldId="2142533805"/>
            <ac:spMk id="14" creationId="{E7973475-675B-90FD-F33F-A5A9222381CA}"/>
          </ac:spMkLst>
        </pc:spChg>
        <pc:spChg chg="mod">
          <ac:chgData name="Patrick DeNault" userId="f827226d-8142-417b-8e3e-eb1bd3ca85cc" providerId="ADAL" clId="{B050D8B9-296B-4D9A-B747-EDB585293FB7}" dt="2024-04-16T02:20:33.902" v="1531" actId="2711"/>
          <ac:spMkLst>
            <pc:docMk/>
            <pc:sldMk cId="4204312345" sldId="2142533805"/>
            <ac:spMk id="15" creationId="{C5E9C9FB-EE00-BCF0-E7BA-C611FB13FD3F}"/>
          </ac:spMkLst>
        </pc:spChg>
        <pc:spChg chg="mod">
          <ac:chgData name="Patrick DeNault" userId="f827226d-8142-417b-8e3e-eb1bd3ca85cc" providerId="ADAL" clId="{B050D8B9-296B-4D9A-B747-EDB585293FB7}" dt="2024-04-16T02:35:32.731" v="1675" actId="1076"/>
          <ac:spMkLst>
            <pc:docMk/>
            <pc:sldMk cId="4204312345" sldId="2142533805"/>
            <ac:spMk id="16" creationId="{4FB7512C-D969-B97C-879D-CA0B9F819433}"/>
          </ac:spMkLst>
        </pc:spChg>
        <pc:spChg chg="mod">
          <ac:chgData name="Patrick DeNault" userId="f827226d-8142-417b-8e3e-eb1bd3ca85cc" providerId="ADAL" clId="{B050D8B9-296B-4D9A-B747-EDB585293FB7}" dt="2024-04-16T02:20:33.902" v="1531" actId="2711"/>
          <ac:spMkLst>
            <pc:docMk/>
            <pc:sldMk cId="4204312345" sldId="2142533805"/>
            <ac:spMk id="17" creationId="{E383B4D1-C601-7568-BB3C-D23B1CA70A76}"/>
          </ac:spMkLst>
        </pc:spChg>
        <pc:spChg chg="mod">
          <ac:chgData name="Patrick DeNault" userId="f827226d-8142-417b-8e3e-eb1bd3ca85cc" providerId="ADAL" clId="{B050D8B9-296B-4D9A-B747-EDB585293FB7}" dt="2024-04-16T02:34:46.261" v="1664" actId="1076"/>
          <ac:spMkLst>
            <pc:docMk/>
            <pc:sldMk cId="4204312345" sldId="2142533805"/>
            <ac:spMk id="18" creationId="{69DA35B4-B39C-A5FB-CBDA-3614E0D05FCF}"/>
          </ac:spMkLst>
        </pc:spChg>
        <pc:spChg chg="mod">
          <ac:chgData name="Patrick DeNault" userId="f827226d-8142-417b-8e3e-eb1bd3ca85cc" providerId="ADAL" clId="{B050D8B9-296B-4D9A-B747-EDB585293FB7}" dt="2024-04-16T02:22:16.892" v="1552" actId="1076"/>
          <ac:spMkLst>
            <pc:docMk/>
            <pc:sldMk cId="4204312345" sldId="2142533805"/>
            <ac:spMk id="19" creationId="{4AEBC7EC-5EEC-12A4-D9FC-BD8E7FD4B734}"/>
          </ac:spMkLst>
        </pc:spChg>
        <pc:spChg chg="mod">
          <ac:chgData name="Patrick DeNault" userId="f827226d-8142-417b-8e3e-eb1bd3ca85cc" providerId="ADAL" clId="{B050D8B9-296B-4D9A-B747-EDB585293FB7}" dt="2024-04-16T02:20:33.902" v="1531" actId="2711"/>
          <ac:spMkLst>
            <pc:docMk/>
            <pc:sldMk cId="4204312345" sldId="2142533805"/>
            <ac:spMk id="20" creationId="{AE1A11CC-48CA-9F20-5175-265A156387CD}"/>
          </ac:spMkLst>
        </pc:spChg>
        <pc:spChg chg="mod">
          <ac:chgData name="Patrick DeNault" userId="f827226d-8142-417b-8e3e-eb1bd3ca85cc" providerId="ADAL" clId="{B050D8B9-296B-4D9A-B747-EDB585293FB7}" dt="2024-04-16T02:22:24.335" v="1555" actId="1076"/>
          <ac:spMkLst>
            <pc:docMk/>
            <pc:sldMk cId="4204312345" sldId="2142533805"/>
            <ac:spMk id="21" creationId="{490F149D-6EBD-5B92-B1CE-A4360914B6E4}"/>
          </ac:spMkLst>
        </pc:spChg>
        <pc:spChg chg="mod">
          <ac:chgData name="Patrick DeNault" userId="f827226d-8142-417b-8e3e-eb1bd3ca85cc" providerId="ADAL" clId="{B050D8B9-296B-4D9A-B747-EDB585293FB7}" dt="2024-04-16T02:22:21.288" v="1554" actId="1076"/>
          <ac:spMkLst>
            <pc:docMk/>
            <pc:sldMk cId="4204312345" sldId="2142533805"/>
            <ac:spMk id="22" creationId="{EBDE67A5-E5D6-E0C2-2221-2E4DABAC8C3E}"/>
          </ac:spMkLst>
        </pc:spChg>
        <pc:spChg chg="mod">
          <ac:chgData name="Patrick DeNault" userId="f827226d-8142-417b-8e3e-eb1bd3ca85cc" providerId="ADAL" clId="{B050D8B9-296B-4D9A-B747-EDB585293FB7}" dt="2024-04-16T02:36:10.070" v="1680" actId="14100"/>
          <ac:spMkLst>
            <pc:docMk/>
            <pc:sldMk cId="4204312345" sldId="2142533805"/>
            <ac:spMk id="23" creationId="{22C78E63-FBB0-0B78-29B3-6EB5B5C30895}"/>
          </ac:spMkLst>
        </pc:spChg>
        <pc:spChg chg="mod">
          <ac:chgData name="Patrick DeNault" userId="f827226d-8142-417b-8e3e-eb1bd3ca85cc" providerId="ADAL" clId="{B050D8B9-296B-4D9A-B747-EDB585293FB7}" dt="2024-04-16T02:20:41.719" v="1532" actId="14100"/>
          <ac:spMkLst>
            <pc:docMk/>
            <pc:sldMk cId="4204312345" sldId="2142533805"/>
            <ac:spMk id="24" creationId="{3BD0CDFB-64E7-24B3-5D99-90D2131BEFA6}"/>
          </ac:spMkLst>
        </pc:spChg>
        <pc:spChg chg="mod">
          <ac:chgData name="Patrick DeNault" userId="f827226d-8142-417b-8e3e-eb1bd3ca85cc" providerId="ADAL" clId="{B050D8B9-296B-4D9A-B747-EDB585293FB7}" dt="2024-04-16T02:35:38.197" v="1676" actId="1076"/>
          <ac:spMkLst>
            <pc:docMk/>
            <pc:sldMk cId="4204312345" sldId="2142533805"/>
            <ac:spMk id="25" creationId="{17B13796-8EF6-538F-55D7-2AE23D6826DB}"/>
          </ac:spMkLst>
        </pc:spChg>
        <pc:spChg chg="mod">
          <ac:chgData name="Patrick DeNault" userId="f827226d-8142-417b-8e3e-eb1bd3ca85cc" providerId="ADAL" clId="{B050D8B9-296B-4D9A-B747-EDB585293FB7}" dt="2024-04-16T02:34:59.248" v="1666" actId="1076"/>
          <ac:spMkLst>
            <pc:docMk/>
            <pc:sldMk cId="4204312345" sldId="2142533805"/>
            <ac:spMk id="26" creationId="{3E713D5A-A68A-D72F-E211-045856D5CBF3}"/>
          </ac:spMkLst>
        </pc:spChg>
        <pc:spChg chg="mod">
          <ac:chgData name="Patrick DeNault" userId="f827226d-8142-417b-8e3e-eb1bd3ca85cc" providerId="ADAL" clId="{B050D8B9-296B-4D9A-B747-EDB585293FB7}" dt="2024-04-16T02:34:59.248" v="1666" actId="1076"/>
          <ac:spMkLst>
            <pc:docMk/>
            <pc:sldMk cId="4204312345" sldId="2142533805"/>
            <ac:spMk id="27" creationId="{73FF0878-012D-8103-6C41-3F046668E190}"/>
          </ac:spMkLst>
        </pc:spChg>
        <pc:spChg chg="mod">
          <ac:chgData name="Patrick DeNault" userId="f827226d-8142-417b-8e3e-eb1bd3ca85cc" providerId="ADAL" clId="{B050D8B9-296B-4D9A-B747-EDB585293FB7}" dt="2024-04-16T02:34:59.248" v="1666" actId="1076"/>
          <ac:spMkLst>
            <pc:docMk/>
            <pc:sldMk cId="4204312345" sldId="2142533805"/>
            <ac:spMk id="28" creationId="{B5FF1D07-ECBF-4BE6-94F1-6C69CF63278B}"/>
          </ac:spMkLst>
        </pc:spChg>
        <pc:spChg chg="mod">
          <ac:chgData name="Patrick DeNault" userId="f827226d-8142-417b-8e3e-eb1bd3ca85cc" providerId="ADAL" clId="{B050D8B9-296B-4D9A-B747-EDB585293FB7}" dt="2024-04-16T02:34:59.248" v="1666" actId="1076"/>
          <ac:spMkLst>
            <pc:docMk/>
            <pc:sldMk cId="4204312345" sldId="2142533805"/>
            <ac:spMk id="29" creationId="{60AC09E3-0992-904C-79EB-9235D653BDC5}"/>
          </ac:spMkLst>
        </pc:spChg>
        <pc:spChg chg="mod">
          <ac:chgData name="Patrick DeNault" userId="f827226d-8142-417b-8e3e-eb1bd3ca85cc" providerId="ADAL" clId="{B050D8B9-296B-4D9A-B747-EDB585293FB7}" dt="2024-04-16T02:34:59.248" v="1666" actId="1076"/>
          <ac:spMkLst>
            <pc:docMk/>
            <pc:sldMk cId="4204312345" sldId="2142533805"/>
            <ac:spMk id="30" creationId="{12C5AE4A-FBFC-B9EC-E94F-3907B03DF3A8}"/>
          </ac:spMkLst>
        </pc:spChg>
        <pc:spChg chg="mod">
          <ac:chgData name="Patrick DeNault" userId="f827226d-8142-417b-8e3e-eb1bd3ca85cc" providerId="ADAL" clId="{B050D8B9-296B-4D9A-B747-EDB585293FB7}" dt="2024-04-16T02:34:59.248" v="1666" actId="1076"/>
          <ac:spMkLst>
            <pc:docMk/>
            <pc:sldMk cId="4204312345" sldId="2142533805"/>
            <ac:spMk id="31" creationId="{5EB46617-071A-6C87-10C1-593A0B928EEF}"/>
          </ac:spMkLst>
        </pc:spChg>
        <pc:spChg chg="mod">
          <ac:chgData name="Patrick DeNault" userId="f827226d-8142-417b-8e3e-eb1bd3ca85cc" providerId="ADAL" clId="{B050D8B9-296B-4D9A-B747-EDB585293FB7}" dt="2024-04-16T02:34:59.248" v="1666" actId="1076"/>
          <ac:spMkLst>
            <pc:docMk/>
            <pc:sldMk cId="4204312345" sldId="2142533805"/>
            <ac:spMk id="32" creationId="{37855595-102A-C61F-DE8D-EC90F716065E}"/>
          </ac:spMkLst>
        </pc:spChg>
        <pc:spChg chg="mod">
          <ac:chgData name="Patrick DeNault" userId="f827226d-8142-417b-8e3e-eb1bd3ca85cc" providerId="ADAL" clId="{B050D8B9-296B-4D9A-B747-EDB585293FB7}" dt="2024-04-16T02:34:59.248" v="1666" actId="1076"/>
          <ac:spMkLst>
            <pc:docMk/>
            <pc:sldMk cId="4204312345" sldId="2142533805"/>
            <ac:spMk id="33" creationId="{ACAF1CA3-CDD0-51E4-A5CB-37F808F3D397}"/>
          </ac:spMkLst>
        </pc:spChg>
        <pc:spChg chg="mod">
          <ac:chgData name="Patrick DeNault" userId="f827226d-8142-417b-8e3e-eb1bd3ca85cc" providerId="ADAL" clId="{B050D8B9-296B-4D9A-B747-EDB585293FB7}" dt="2024-04-16T02:34:59.248" v="1666" actId="1076"/>
          <ac:spMkLst>
            <pc:docMk/>
            <pc:sldMk cId="4204312345" sldId="2142533805"/>
            <ac:spMk id="34" creationId="{E6DD6BE0-FE15-E46F-ED1B-744C20DFD07B}"/>
          </ac:spMkLst>
        </pc:spChg>
        <pc:spChg chg="mod">
          <ac:chgData name="Patrick DeNault" userId="f827226d-8142-417b-8e3e-eb1bd3ca85cc" providerId="ADAL" clId="{B050D8B9-296B-4D9A-B747-EDB585293FB7}" dt="2024-04-16T02:34:59.248" v="1666" actId="1076"/>
          <ac:spMkLst>
            <pc:docMk/>
            <pc:sldMk cId="4204312345" sldId="2142533805"/>
            <ac:spMk id="35" creationId="{04AD0E3B-3AD9-3636-87DD-B6C4624C6603}"/>
          </ac:spMkLst>
        </pc:spChg>
        <pc:spChg chg="mod">
          <ac:chgData name="Patrick DeNault" userId="f827226d-8142-417b-8e3e-eb1bd3ca85cc" providerId="ADAL" clId="{B050D8B9-296B-4D9A-B747-EDB585293FB7}" dt="2024-04-16T02:34:59.248" v="1666" actId="1076"/>
          <ac:spMkLst>
            <pc:docMk/>
            <pc:sldMk cId="4204312345" sldId="2142533805"/>
            <ac:spMk id="36" creationId="{C87303D7-240C-429A-64B0-51F958533BAB}"/>
          </ac:spMkLst>
        </pc:spChg>
        <pc:spChg chg="mod">
          <ac:chgData name="Patrick DeNault" userId="f827226d-8142-417b-8e3e-eb1bd3ca85cc" providerId="ADAL" clId="{B050D8B9-296B-4D9A-B747-EDB585293FB7}" dt="2024-04-16T02:34:59.248" v="1666" actId="1076"/>
          <ac:spMkLst>
            <pc:docMk/>
            <pc:sldMk cId="4204312345" sldId="2142533805"/>
            <ac:spMk id="37" creationId="{37038F02-F91F-42BA-2D71-BC6CE2AE25F9}"/>
          </ac:spMkLst>
        </pc:spChg>
        <pc:spChg chg="mod">
          <ac:chgData name="Patrick DeNault" userId="f827226d-8142-417b-8e3e-eb1bd3ca85cc" providerId="ADAL" clId="{B050D8B9-296B-4D9A-B747-EDB585293FB7}" dt="2024-04-16T02:36:00.495" v="1679" actId="14100"/>
          <ac:spMkLst>
            <pc:docMk/>
            <pc:sldMk cId="4204312345" sldId="2142533805"/>
            <ac:spMk id="38" creationId="{060FAAB9-7166-E740-66EA-141C949CCC53}"/>
          </ac:spMkLst>
        </pc:spChg>
        <pc:spChg chg="mod">
          <ac:chgData name="Patrick DeNault" userId="f827226d-8142-417b-8e3e-eb1bd3ca85cc" providerId="ADAL" clId="{B050D8B9-296B-4D9A-B747-EDB585293FB7}" dt="2024-04-16T02:34:59.248" v="1666" actId="1076"/>
          <ac:spMkLst>
            <pc:docMk/>
            <pc:sldMk cId="4204312345" sldId="2142533805"/>
            <ac:spMk id="39" creationId="{10BFDEFA-2ED6-7A94-61DB-7D67AA078E5F}"/>
          </ac:spMkLst>
        </pc:spChg>
        <pc:spChg chg="mod">
          <ac:chgData name="Patrick DeNault" userId="f827226d-8142-417b-8e3e-eb1bd3ca85cc" providerId="ADAL" clId="{B050D8B9-296B-4D9A-B747-EDB585293FB7}" dt="2024-04-16T02:34:59.248" v="1666" actId="1076"/>
          <ac:spMkLst>
            <pc:docMk/>
            <pc:sldMk cId="4204312345" sldId="2142533805"/>
            <ac:spMk id="40" creationId="{3017AA26-A3A2-215F-CF16-CB5CA294EB5D}"/>
          </ac:spMkLst>
        </pc:spChg>
        <pc:spChg chg="mod">
          <ac:chgData name="Patrick DeNault" userId="f827226d-8142-417b-8e3e-eb1bd3ca85cc" providerId="ADAL" clId="{B050D8B9-296B-4D9A-B747-EDB585293FB7}" dt="2024-04-16T02:34:59.248" v="1666" actId="1076"/>
          <ac:spMkLst>
            <pc:docMk/>
            <pc:sldMk cId="4204312345" sldId="2142533805"/>
            <ac:spMk id="41" creationId="{C84F52FD-A964-5CE9-BAAB-823222B7167A}"/>
          </ac:spMkLst>
        </pc:spChg>
        <pc:spChg chg="mod">
          <ac:chgData name="Patrick DeNault" userId="f827226d-8142-417b-8e3e-eb1bd3ca85cc" providerId="ADAL" clId="{B050D8B9-296B-4D9A-B747-EDB585293FB7}" dt="2024-04-16T02:34:59.248" v="1666" actId="1076"/>
          <ac:spMkLst>
            <pc:docMk/>
            <pc:sldMk cId="4204312345" sldId="2142533805"/>
            <ac:spMk id="42" creationId="{2E1C4730-0758-4994-79F6-F9C7C515D297}"/>
          </ac:spMkLst>
        </pc:spChg>
        <pc:spChg chg="mod">
          <ac:chgData name="Patrick DeNault" userId="f827226d-8142-417b-8e3e-eb1bd3ca85cc" providerId="ADAL" clId="{B050D8B9-296B-4D9A-B747-EDB585293FB7}" dt="2024-04-16T02:34:59.248" v="1666" actId="1076"/>
          <ac:spMkLst>
            <pc:docMk/>
            <pc:sldMk cId="4204312345" sldId="2142533805"/>
            <ac:spMk id="43" creationId="{243BB881-44F7-B59C-C286-0082816FD302}"/>
          </ac:spMkLst>
        </pc:spChg>
        <pc:spChg chg="mod">
          <ac:chgData name="Patrick DeNault" userId="f827226d-8142-417b-8e3e-eb1bd3ca85cc" providerId="ADAL" clId="{B050D8B9-296B-4D9A-B747-EDB585293FB7}" dt="2024-04-16T02:34:59.248" v="1666" actId="1076"/>
          <ac:spMkLst>
            <pc:docMk/>
            <pc:sldMk cId="4204312345" sldId="2142533805"/>
            <ac:spMk id="44" creationId="{0B1F46EF-3DF2-741E-E95D-E8D2E57F581B}"/>
          </ac:spMkLst>
        </pc:spChg>
        <pc:spChg chg="mod">
          <ac:chgData name="Patrick DeNault" userId="f827226d-8142-417b-8e3e-eb1bd3ca85cc" providerId="ADAL" clId="{B050D8B9-296B-4D9A-B747-EDB585293FB7}" dt="2024-04-16T02:34:59.248" v="1666" actId="1076"/>
          <ac:spMkLst>
            <pc:docMk/>
            <pc:sldMk cId="4204312345" sldId="2142533805"/>
            <ac:spMk id="45" creationId="{55BA6F43-BEAE-6A46-3FBD-04256622B397}"/>
          </ac:spMkLst>
        </pc:spChg>
        <pc:spChg chg="mod">
          <ac:chgData name="Patrick DeNault" userId="f827226d-8142-417b-8e3e-eb1bd3ca85cc" providerId="ADAL" clId="{B050D8B9-296B-4D9A-B747-EDB585293FB7}" dt="2024-04-16T02:34:59.248" v="1666" actId="1076"/>
          <ac:spMkLst>
            <pc:docMk/>
            <pc:sldMk cId="4204312345" sldId="2142533805"/>
            <ac:spMk id="46" creationId="{5B230FC5-CCB4-2637-4C45-48E6C7B4627D}"/>
          </ac:spMkLst>
        </pc:spChg>
        <pc:spChg chg="mod">
          <ac:chgData name="Patrick DeNault" userId="f827226d-8142-417b-8e3e-eb1bd3ca85cc" providerId="ADAL" clId="{B050D8B9-296B-4D9A-B747-EDB585293FB7}" dt="2024-04-16T02:34:59.248" v="1666" actId="1076"/>
          <ac:spMkLst>
            <pc:docMk/>
            <pc:sldMk cId="4204312345" sldId="2142533805"/>
            <ac:spMk id="58" creationId="{B13E04CA-837F-326F-1058-C4D350F5F52A}"/>
          </ac:spMkLst>
        </pc:spChg>
        <pc:spChg chg="mod">
          <ac:chgData name="Patrick DeNault" userId="f827226d-8142-417b-8e3e-eb1bd3ca85cc" providerId="ADAL" clId="{B050D8B9-296B-4D9A-B747-EDB585293FB7}" dt="2024-04-16T02:34:59.248" v="1666" actId="1076"/>
          <ac:spMkLst>
            <pc:docMk/>
            <pc:sldMk cId="4204312345" sldId="2142533805"/>
            <ac:spMk id="59" creationId="{4FB8F11B-002E-B79D-769E-04DAA3497F9D}"/>
          </ac:spMkLst>
        </pc:spChg>
        <pc:spChg chg="mod">
          <ac:chgData name="Patrick DeNault" userId="f827226d-8142-417b-8e3e-eb1bd3ca85cc" providerId="ADAL" clId="{B050D8B9-296B-4D9A-B747-EDB585293FB7}" dt="2024-04-16T02:34:59.248" v="1666" actId="1076"/>
          <ac:spMkLst>
            <pc:docMk/>
            <pc:sldMk cId="4204312345" sldId="2142533805"/>
            <ac:spMk id="60" creationId="{2B836079-2BA5-0042-31D9-D97660D52BC3}"/>
          </ac:spMkLst>
        </pc:spChg>
        <pc:spChg chg="mod">
          <ac:chgData name="Patrick DeNault" userId="f827226d-8142-417b-8e3e-eb1bd3ca85cc" providerId="ADAL" clId="{B050D8B9-296B-4D9A-B747-EDB585293FB7}" dt="2024-04-16T02:34:59.248" v="1666" actId="1076"/>
          <ac:spMkLst>
            <pc:docMk/>
            <pc:sldMk cId="4204312345" sldId="2142533805"/>
            <ac:spMk id="61" creationId="{BA6AFCD9-0392-2006-8FCE-F520DE574152}"/>
          </ac:spMkLst>
        </pc:spChg>
        <pc:spChg chg="mod">
          <ac:chgData name="Patrick DeNault" userId="f827226d-8142-417b-8e3e-eb1bd3ca85cc" providerId="ADAL" clId="{B050D8B9-296B-4D9A-B747-EDB585293FB7}" dt="2024-04-16T02:20:33.902" v="1531" actId="2711"/>
          <ac:spMkLst>
            <pc:docMk/>
            <pc:sldMk cId="4204312345" sldId="2142533805"/>
            <ac:spMk id="62" creationId="{051E446F-4CAC-46A5-FCA8-117F88B2F6C8}"/>
          </ac:spMkLst>
        </pc:spChg>
        <pc:spChg chg="del mod">
          <ac:chgData name="Patrick DeNault" userId="f827226d-8142-417b-8e3e-eb1bd3ca85cc" providerId="ADAL" clId="{B050D8B9-296B-4D9A-B747-EDB585293FB7}" dt="2024-04-16T02:34:07.082" v="1657" actId="478"/>
          <ac:spMkLst>
            <pc:docMk/>
            <pc:sldMk cId="4204312345" sldId="2142533805"/>
            <ac:spMk id="88" creationId="{F073F4D1-5374-D65C-66E1-7A54381D4DFF}"/>
          </ac:spMkLst>
        </pc:spChg>
        <pc:spChg chg="add mod ord">
          <ac:chgData name="Patrick DeNault" userId="f827226d-8142-417b-8e3e-eb1bd3ca85cc" providerId="ADAL" clId="{B050D8B9-296B-4D9A-B747-EDB585293FB7}" dt="2024-04-16T02:34:59.248" v="1666" actId="1076"/>
          <ac:spMkLst>
            <pc:docMk/>
            <pc:sldMk cId="4204312345" sldId="2142533805"/>
            <ac:spMk id="92" creationId="{9F5D4864-E231-2FD1-0FB7-C00F196AEDFA}"/>
          </ac:spMkLst>
        </pc:spChg>
        <pc:cxnChg chg="mod">
          <ac:chgData name="Patrick DeNault" userId="f827226d-8142-417b-8e3e-eb1bd3ca85cc" providerId="ADAL" clId="{B050D8B9-296B-4D9A-B747-EDB585293FB7}" dt="2024-04-16T02:35:32.731" v="1675" actId="1076"/>
          <ac:cxnSpMkLst>
            <pc:docMk/>
            <pc:sldMk cId="4204312345" sldId="2142533805"/>
            <ac:cxnSpMk id="52" creationId="{5666E081-267E-5E17-7D0F-783324383CC8}"/>
          </ac:cxnSpMkLst>
        </pc:cxnChg>
        <pc:cxnChg chg="mod">
          <ac:chgData name="Patrick DeNault" userId="f827226d-8142-417b-8e3e-eb1bd3ca85cc" providerId="ADAL" clId="{B050D8B9-296B-4D9A-B747-EDB585293FB7}" dt="2024-04-16T02:34:49.345" v="1665" actId="14100"/>
          <ac:cxnSpMkLst>
            <pc:docMk/>
            <pc:sldMk cId="4204312345" sldId="2142533805"/>
            <ac:cxnSpMk id="56" creationId="{B8DA7F89-D5E1-9983-50A2-F8952063153E}"/>
          </ac:cxnSpMkLst>
        </pc:cxnChg>
        <pc:cxnChg chg="mod">
          <ac:chgData name="Patrick DeNault" userId="f827226d-8142-417b-8e3e-eb1bd3ca85cc" providerId="ADAL" clId="{B050D8B9-296B-4D9A-B747-EDB585293FB7}" dt="2024-04-16T02:34:59.248" v="1666" actId="1076"/>
          <ac:cxnSpMkLst>
            <pc:docMk/>
            <pc:sldMk cId="4204312345" sldId="2142533805"/>
            <ac:cxnSpMk id="66" creationId="{39D62A84-CB3A-3271-0E88-9DFDEAF9DA75}"/>
          </ac:cxnSpMkLst>
        </pc:cxnChg>
        <pc:cxnChg chg="mod">
          <ac:chgData name="Patrick DeNault" userId="f827226d-8142-417b-8e3e-eb1bd3ca85cc" providerId="ADAL" clId="{B050D8B9-296B-4D9A-B747-EDB585293FB7}" dt="2024-04-16T02:34:59.248" v="1666" actId="1076"/>
          <ac:cxnSpMkLst>
            <pc:docMk/>
            <pc:sldMk cId="4204312345" sldId="2142533805"/>
            <ac:cxnSpMk id="68" creationId="{549D93E3-2A55-6919-32BB-A2820CBD7788}"/>
          </ac:cxnSpMkLst>
        </pc:cxnChg>
        <pc:cxnChg chg="mod">
          <ac:chgData name="Patrick DeNault" userId="f827226d-8142-417b-8e3e-eb1bd3ca85cc" providerId="ADAL" clId="{B050D8B9-296B-4D9A-B747-EDB585293FB7}" dt="2024-04-16T02:35:13.045" v="1669" actId="14100"/>
          <ac:cxnSpMkLst>
            <pc:docMk/>
            <pc:sldMk cId="4204312345" sldId="2142533805"/>
            <ac:cxnSpMk id="70" creationId="{D454B1DC-97E4-D57A-A15E-67D9A94487D6}"/>
          </ac:cxnSpMkLst>
        </pc:cxnChg>
        <pc:cxnChg chg="mod">
          <ac:chgData name="Patrick DeNault" userId="f827226d-8142-417b-8e3e-eb1bd3ca85cc" providerId="ADAL" clId="{B050D8B9-296B-4D9A-B747-EDB585293FB7}" dt="2024-04-16T02:35:10.013" v="1668" actId="14100"/>
          <ac:cxnSpMkLst>
            <pc:docMk/>
            <pc:sldMk cId="4204312345" sldId="2142533805"/>
            <ac:cxnSpMk id="72" creationId="{E1BE16F5-5DA6-529A-8E46-1B3DA67B6571}"/>
          </ac:cxnSpMkLst>
        </pc:cxnChg>
        <pc:cxnChg chg="mod">
          <ac:chgData name="Patrick DeNault" userId="f827226d-8142-417b-8e3e-eb1bd3ca85cc" providerId="ADAL" clId="{B050D8B9-296B-4D9A-B747-EDB585293FB7}" dt="2024-04-16T02:34:59.248" v="1666" actId="1076"/>
          <ac:cxnSpMkLst>
            <pc:docMk/>
            <pc:sldMk cId="4204312345" sldId="2142533805"/>
            <ac:cxnSpMk id="74" creationId="{2EA5833A-3D51-5729-5F57-2C078673BC4D}"/>
          </ac:cxnSpMkLst>
        </pc:cxnChg>
        <pc:cxnChg chg="mod">
          <ac:chgData name="Patrick DeNault" userId="f827226d-8142-417b-8e3e-eb1bd3ca85cc" providerId="ADAL" clId="{B050D8B9-296B-4D9A-B747-EDB585293FB7}" dt="2024-04-16T02:34:59.248" v="1666" actId="1076"/>
          <ac:cxnSpMkLst>
            <pc:docMk/>
            <pc:sldMk cId="4204312345" sldId="2142533805"/>
            <ac:cxnSpMk id="75" creationId="{6F554FC2-FEE4-7CAF-50D5-3484DA5722AB}"/>
          </ac:cxnSpMkLst>
        </pc:cxnChg>
        <pc:cxnChg chg="mod">
          <ac:chgData name="Patrick DeNault" userId="f827226d-8142-417b-8e3e-eb1bd3ca85cc" providerId="ADAL" clId="{B050D8B9-296B-4D9A-B747-EDB585293FB7}" dt="2024-04-16T02:34:59.248" v="1666" actId="1076"/>
          <ac:cxnSpMkLst>
            <pc:docMk/>
            <pc:sldMk cId="4204312345" sldId="2142533805"/>
            <ac:cxnSpMk id="76" creationId="{B0A8897A-6014-ABB0-9637-DB30CA39F64E}"/>
          </ac:cxnSpMkLst>
        </pc:cxnChg>
        <pc:cxnChg chg="mod">
          <ac:chgData name="Patrick DeNault" userId="f827226d-8142-417b-8e3e-eb1bd3ca85cc" providerId="ADAL" clId="{B050D8B9-296B-4D9A-B747-EDB585293FB7}" dt="2024-04-16T02:34:59.248" v="1666" actId="1076"/>
          <ac:cxnSpMkLst>
            <pc:docMk/>
            <pc:sldMk cId="4204312345" sldId="2142533805"/>
            <ac:cxnSpMk id="77" creationId="{8D1B96F2-EA92-B971-802E-9C03B133947C}"/>
          </ac:cxnSpMkLst>
        </pc:cxnChg>
      </pc:sldChg>
      <pc:sldChg chg="modSp mod">
        <pc:chgData name="Patrick DeNault" userId="f827226d-8142-417b-8e3e-eb1bd3ca85cc" providerId="ADAL" clId="{B050D8B9-296B-4D9A-B747-EDB585293FB7}" dt="2024-04-16T02:23:10.522" v="1568" actId="14100"/>
        <pc:sldMkLst>
          <pc:docMk/>
          <pc:sldMk cId="535440020" sldId="2142533806"/>
        </pc:sldMkLst>
        <pc:spChg chg="mod">
          <ac:chgData name="Patrick DeNault" userId="f827226d-8142-417b-8e3e-eb1bd3ca85cc" providerId="ADAL" clId="{B050D8B9-296B-4D9A-B747-EDB585293FB7}" dt="2024-04-16T02:23:02.593" v="1566" actId="1076"/>
          <ac:spMkLst>
            <pc:docMk/>
            <pc:sldMk cId="535440020" sldId="2142533806"/>
            <ac:spMk id="10" creationId="{F2BEC61F-7CD9-E9A2-8005-ED40FCB80542}"/>
          </ac:spMkLst>
        </pc:spChg>
        <pc:spChg chg="mod">
          <ac:chgData name="Patrick DeNault" userId="f827226d-8142-417b-8e3e-eb1bd3ca85cc" providerId="ADAL" clId="{B050D8B9-296B-4D9A-B747-EDB585293FB7}" dt="2024-04-16T02:23:10.522" v="1568" actId="14100"/>
          <ac:spMkLst>
            <pc:docMk/>
            <pc:sldMk cId="535440020" sldId="2142533806"/>
            <ac:spMk id="11" creationId="{E0968072-B6F7-8AA2-FCCE-A8C72A965255}"/>
          </ac:spMkLst>
        </pc:spChg>
      </pc:sldChg>
      <pc:sldChg chg="modSp mod">
        <pc:chgData name="Patrick DeNault" userId="f827226d-8142-417b-8e3e-eb1bd3ca85cc" providerId="ADAL" clId="{B050D8B9-296B-4D9A-B747-EDB585293FB7}" dt="2024-04-16T02:23:34.117" v="1570" actId="2711"/>
        <pc:sldMkLst>
          <pc:docMk/>
          <pc:sldMk cId="1945942220" sldId="2142533807"/>
        </pc:sldMkLst>
        <pc:spChg chg="mod">
          <ac:chgData name="Patrick DeNault" userId="f827226d-8142-417b-8e3e-eb1bd3ca85cc" providerId="ADAL" clId="{B050D8B9-296B-4D9A-B747-EDB585293FB7}" dt="2024-04-16T02:23:34.117" v="1570" actId="2711"/>
          <ac:spMkLst>
            <pc:docMk/>
            <pc:sldMk cId="1945942220" sldId="2142533807"/>
            <ac:spMk id="5" creationId="{E595A62D-42D1-CCEF-169E-8F1FB1FFC5C9}"/>
          </ac:spMkLst>
        </pc:spChg>
        <pc:spChg chg="mod">
          <ac:chgData name="Patrick DeNault" userId="f827226d-8142-417b-8e3e-eb1bd3ca85cc" providerId="ADAL" clId="{B050D8B9-296B-4D9A-B747-EDB585293FB7}" dt="2024-04-16T02:23:34.117" v="1570" actId="2711"/>
          <ac:spMkLst>
            <pc:docMk/>
            <pc:sldMk cId="1945942220" sldId="2142533807"/>
            <ac:spMk id="9" creationId="{B2198503-3EB8-AF17-573C-487DAEC8E171}"/>
          </ac:spMkLst>
        </pc:spChg>
        <pc:spChg chg="mod">
          <ac:chgData name="Patrick DeNault" userId="f827226d-8142-417b-8e3e-eb1bd3ca85cc" providerId="ADAL" clId="{B050D8B9-296B-4D9A-B747-EDB585293FB7}" dt="2024-04-16T02:23:34.117" v="1570" actId="2711"/>
          <ac:spMkLst>
            <pc:docMk/>
            <pc:sldMk cId="1945942220" sldId="2142533807"/>
            <ac:spMk id="10" creationId="{F2BEC61F-7CD9-E9A2-8005-ED40FCB80542}"/>
          </ac:spMkLst>
        </pc:spChg>
        <pc:spChg chg="mod">
          <ac:chgData name="Patrick DeNault" userId="f827226d-8142-417b-8e3e-eb1bd3ca85cc" providerId="ADAL" clId="{B050D8B9-296B-4D9A-B747-EDB585293FB7}" dt="2024-04-16T02:23:34.117" v="1570" actId="2711"/>
          <ac:spMkLst>
            <pc:docMk/>
            <pc:sldMk cId="1945942220" sldId="2142533807"/>
            <ac:spMk id="11" creationId="{E0968072-B6F7-8AA2-FCCE-A8C72A965255}"/>
          </ac:spMkLst>
        </pc:spChg>
      </pc:sldChg>
      <pc:sldChg chg="modSp mod modClrScheme chgLayout">
        <pc:chgData name="Patrick DeNault" userId="f827226d-8142-417b-8e3e-eb1bd3ca85cc" providerId="ADAL" clId="{B050D8B9-296B-4D9A-B747-EDB585293FB7}" dt="2024-04-16T02:49:03.643" v="1840" actId="20577"/>
        <pc:sldMkLst>
          <pc:docMk/>
          <pc:sldMk cId="1707183437" sldId="2142533810"/>
        </pc:sldMkLst>
        <pc:spChg chg="mod ord">
          <ac:chgData name="Patrick DeNault" userId="f827226d-8142-417b-8e3e-eb1bd3ca85cc" providerId="ADAL" clId="{B050D8B9-296B-4D9A-B747-EDB585293FB7}" dt="2024-04-16T02:36:42.196" v="1682" actId="26606"/>
          <ac:spMkLst>
            <pc:docMk/>
            <pc:sldMk cId="1707183437" sldId="2142533810"/>
            <ac:spMk id="6" creationId="{6D9031C6-A6A8-8E2B-2F3B-90A5D431EC0D}"/>
          </ac:spMkLst>
        </pc:spChg>
        <pc:spChg chg="mod">
          <ac:chgData name="Patrick DeNault" userId="f827226d-8142-417b-8e3e-eb1bd3ca85cc" providerId="ADAL" clId="{B050D8B9-296B-4D9A-B747-EDB585293FB7}" dt="2024-04-16T02:49:03.643" v="1840" actId="20577"/>
          <ac:spMkLst>
            <pc:docMk/>
            <pc:sldMk cId="1707183437" sldId="2142533810"/>
            <ac:spMk id="11" creationId="{A56CD3CA-BB27-8DA7-2CA4-955150B4DF0C}"/>
          </ac:spMkLst>
        </pc:spChg>
        <pc:spChg chg="mod">
          <ac:chgData name="Patrick DeNault" userId="f827226d-8142-417b-8e3e-eb1bd3ca85cc" providerId="ADAL" clId="{B050D8B9-296B-4D9A-B747-EDB585293FB7}" dt="2024-04-16T02:36:42.196" v="1682" actId="26606"/>
          <ac:spMkLst>
            <pc:docMk/>
            <pc:sldMk cId="1707183437" sldId="2142533810"/>
            <ac:spMk id="17" creationId="{64BBDA59-BFF7-5BAD-0F7A-F9C752C351F0}"/>
          </ac:spMkLst>
        </pc:spChg>
        <pc:picChg chg="mod ord">
          <ac:chgData name="Patrick DeNault" userId="f827226d-8142-417b-8e3e-eb1bd3ca85cc" providerId="ADAL" clId="{B050D8B9-296B-4D9A-B747-EDB585293FB7}" dt="2024-04-16T02:36:42.196" v="1682" actId="26606"/>
          <ac:picMkLst>
            <pc:docMk/>
            <pc:sldMk cId="1707183437" sldId="2142533810"/>
            <ac:picMk id="9" creationId="{8226A025-5E8A-F91F-6346-702867A4E8EC}"/>
          </ac:picMkLst>
        </pc:picChg>
      </pc:sldChg>
      <pc:sldChg chg="modSp mod">
        <pc:chgData name="Patrick DeNault" userId="f827226d-8142-417b-8e3e-eb1bd3ca85cc" providerId="ADAL" clId="{B050D8B9-296B-4D9A-B747-EDB585293FB7}" dt="2024-04-16T02:19:04.805" v="1530" actId="14100"/>
        <pc:sldMkLst>
          <pc:docMk/>
          <pc:sldMk cId="1660897524" sldId="2142533811"/>
        </pc:sldMkLst>
        <pc:spChg chg="mod">
          <ac:chgData name="Patrick DeNault" userId="f827226d-8142-417b-8e3e-eb1bd3ca85cc" providerId="ADAL" clId="{B050D8B9-296B-4D9A-B747-EDB585293FB7}" dt="2024-04-16T02:17:52.869" v="1517" actId="404"/>
          <ac:spMkLst>
            <pc:docMk/>
            <pc:sldMk cId="1660897524" sldId="2142533811"/>
            <ac:spMk id="5" creationId="{404FF33B-688C-5ED0-6799-BD7036FC216E}"/>
          </ac:spMkLst>
        </pc:spChg>
        <pc:spChg chg="mod">
          <ac:chgData name="Patrick DeNault" userId="f827226d-8142-417b-8e3e-eb1bd3ca85cc" providerId="ADAL" clId="{B050D8B9-296B-4D9A-B747-EDB585293FB7}" dt="2024-04-16T02:17:52.869" v="1517" actId="404"/>
          <ac:spMkLst>
            <pc:docMk/>
            <pc:sldMk cId="1660897524" sldId="2142533811"/>
            <ac:spMk id="6" creationId="{5E7E90E5-84D1-8450-98A1-64CF323C913D}"/>
          </ac:spMkLst>
        </pc:spChg>
        <pc:spChg chg="mod">
          <ac:chgData name="Patrick DeNault" userId="f827226d-8142-417b-8e3e-eb1bd3ca85cc" providerId="ADAL" clId="{B050D8B9-296B-4D9A-B747-EDB585293FB7}" dt="2024-04-16T02:17:52.869" v="1517" actId="404"/>
          <ac:spMkLst>
            <pc:docMk/>
            <pc:sldMk cId="1660897524" sldId="2142533811"/>
            <ac:spMk id="7" creationId="{3B97AEC1-ACFC-F0D7-6EF4-9AD13341555F}"/>
          </ac:spMkLst>
        </pc:spChg>
        <pc:spChg chg="mod">
          <ac:chgData name="Patrick DeNault" userId="f827226d-8142-417b-8e3e-eb1bd3ca85cc" providerId="ADAL" clId="{B050D8B9-296B-4D9A-B747-EDB585293FB7}" dt="2024-04-16T02:17:32.017" v="1513" actId="1076"/>
          <ac:spMkLst>
            <pc:docMk/>
            <pc:sldMk cId="1660897524" sldId="2142533811"/>
            <ac:spMk id="8" creationId="{E347D947-E9CD-1381-FCEA-FC2914170A65}"/>
          </ac:spMkLst>
        </pc:spChg>
        <pc:spChg chg="mod">
          <ac:chgData name="Patrick DeNault" userId="f827226d-8142-417b-8e3e-eb1bd3ca85cc" providerId="ADAL" clId="{B050D8B9-296B-4D9A-B747-EDB585293FB7}" dt="2024-04-16T02:17:52.869" v="1517" actId="404"/>
          <ac:spMkLst>
            <pc:docMk/>
            <pc:sldMk cId="1660897524" sldId="2142533811"/>
            <ac:spMk id="9" creationId="{8FEFD896-5AE4-56ED-964E-5BA00DB16F1D}"/>
          </ac:spMkLst>
        </pc:spChg>
        <pc:spChg chg="mod">
          <ac:chgData name="Patrick DeNault" userId="f827226d-8142-417b-8e3e-eb1bd3ca85cc" providerId="ADAL" clId="{B050D8B9-296B-4D9A-B747-EDB585293FB7}" dt="2024-04-16T02:17:52.869" v="1517" actId="404"/>
          <ac:spMkLst>
            <pc:docMk/>
            <pc:sldMk cId="1660897524" sldId="2142533811"/>
            <ac:spMk id="14" creationId="{31B82C3A-5893-AD5A-36FD-B137EB80B632}"/>
          </ac:spMkLst>
        </pc:spChg>
        <pc:spChg chg="mod">
          <ac:chgData name="Patrick DeNault" userId="f827226d-8142-417b-8e3e-eb1bd3ca85cc" providerId="ADAL" clId="{B050D8B9-296B-4D9A-B747-EDB585293FB7}" dt="2024-04-16T02:17:52.869" v="1517" actId="404"/>
          <ac:spMkLst>
            <pc:docMk/>
            <pc:sldMk cId="1660897524" sldId="2142533811"/>
            <ac:spMk id="15" creationId="{1C59F8E3-06EB-6502-66A1-73A9E7820DEA}"/>
          </ac:spMkLst>
        </pc:spChg>
        <pc:spChg chg="mod">
          <ac:chgData name="Patrick DeNault" userId="f827226d-8142-417b-8e3e-eb1bd3ca85cc" providerId="ADAL" clId="{B050D8B9-296B-4D9A-B747-EDB585293FB7}" dt="2024-04-16T02:17:52.869" v="1517" actId="404"/>
          <ac:spMkLst>
            <pc:docMk/>
            <pc:sldMk cId="1660897524" sldId="2142533811"/>
            <ac:spMk id="16" creationId="{18FC7FB4-80B6-4B43-0EEA-7990FC62B461}"/>
          </ac:spMkLst>
        </pc:spChg>
        <pc:spChg chg="mod">
          <ac:chgData name="Patrick DeNault" userId="f827226d-8142-417b-8e3e-eb1bd3ca85cc" providerId="ADAL" clId="{B050D8B9-296B-4D9A-B747-EDB585293FB7}" dt="2024-04-16T02:17:52.869" v="1517" actId="404"/>
          <ac:spMkLst>
            <pc:docMk/>
            <pc:sldMk cId="1660897524" sldId="2142533811"/>
            <ac:spMk id="17" creationId="{5D9B528C-7F0C-AC31-9892-FDE0C413322A}"/>
          </ac:spMkLst>
        </pc:spChg>
        <pc:spChg chg="mod">
          <ac:chgData name="Patrick DeNault" userId="f827226d-8142-417b-8e3e-eb1bd3ca85cc" providerId="ADAL" clId="{B050D8B9-296B-4D9A-B747-EDB585293FB7}" dt="2024-04-16T02:17:52.869" v="1517" actId="404"/>
          <ac:spMkLst>
            <pc:docMk/>
            <pc:sldMk cId="1660897524" sldId="2142533811"/>
            <ac:spMk id="18" creationId="{06F0E8F4-34C8-3299-36AB-4D48F775D147}"/>
          </ac:spMkLst>
        </pc:spChg>
        <pc:spChg chg="mod">
          <ac:chgData name="Patrick DeNault" userId="f827226d-8142-417b-8e3e-eb1bd3ca85cc" providerId="ADAL" clId="{B050D8B9-296B-4D9A-B747-EDB585293FB7}" dt="2024-04-16T02:17:52.869" v="1517" actId="404"/>
          <ac:spMkLst>
            <pc:docMk/>
            <pc:sldMk cId="1660897524" sldId="2142533811"/>
            <ac:spMk id="19" creationId="{B04A7F0B-FAF9-1490-31D1-B293249A2EF3}"/>
          </ac:spMkLst>
        </pc:spChg>
        <pc:spChg chg="mod">
          <ac:chgData name="Patrick DeNault" userId="f827226d-8142-417b-8e3e-eb1bd3ca85cc" providerId="ADAL" clId="{B050D8B9-296B-4D9A-B747-EDB585293FB7}" dt="2024-04-16T02:17:52.869" v="1517" actId="404"/>
          <ac:spMkLst>
            <pc:docMk/>
            <pc:sldMk cId="1660897524" sldId="2142533811"/>
            <ac:spMk id="50" creationId="{FFBCA76A-C8DA-6EA7-65C2-7C2D0290D2A2}"/>
          </ac:spMkLst>
        </pc:spChg>
        <pc:spChg chg="mod">
          <ac:chgData name="Patrick DeNault" userId="f827226d-8142-417b-8e3e-eb1bd3ca85cc" providerId="ADAL" clId="{B050D8B9-296B-4D9A-B747-EDB585293FB7}" dt="2024-04-16T02:18:29.374" v="1525" actId="207"/>
          <ac:spMkLst>
            <pc:docMk/>
            <pc:sldMk cId="1660897524" sldId="2142533811"/>
            <ac:spMk id="51" creationId="{FF0D8CB5-3241-4F5F-72CA-A16D8E7768C3}"/>
          </ac:spMkLst>
        </pc:spChg>
        <pc:spChg chg="mod">
          <ac:chgData name="Patrick DeNault" userId="f827226d-8142-417b-8e3e-eb1bd3ca85cc" providerId="ADAL" clId="{B050D8B9-296B-4D9A-B747-EDB585293FB7}" dt="2024-04-16T02:17:52.869" v="1517" actId="404"/>
          <ac:spMkLst>
            <pc:docMk/>
            <pc:sldMk cId="1660897524" sldId="2142533811"/>
            <ac:spMk id="52" creationId="{D942283F-8257-7D64-6486-E69DE2B52C24}"/>
          </ac:spMkLst>
        </pc:spChg>
        <pc:spChg chg="mod">
          <ac:chgData name="Patrick DeNault" userId="f827226d-8142-417b-8e3e-eb1bd3ca85cc" providerId="ADAL" clId="{B050D8B9-296B-4D9A-B747-EDB585293FB7}" dt="2024-04-16T02:17:52.869" v="1517" actId="404"/>
          <ac:spMkLst>
            <pc:docMk/>
            <pc:sldMk cId="1660897524" sldId="2142533811"/>
            <ac:spMk id="53" creationId="{7BDEBD57-3B78-282B-C48A-6A589B635389}"/>
          </ac:spMkLst>
        </pc:spChg>
        <pc:spChg chg="mod">
          <ac:chgData name="Patrick DeNault" userId="f827226d-8142-417b-8e3e-eb1bd3ca85cc" providerId="ADAL" clId="{B050D8B9-296B-4D9A-B747-EDB585293FB7}" dt="2024-04-16T02:19:04.805" v="1530" actId="14100"/>
          <ac:spMkLst>
            <pc:docMk/>
            <pc:sldMk cId="1660897524" sldId="2142533811"/>
            <ac:spMk id="54" creationId="{BF921A9C-36FC-C799-5670-7D4F6691C2B3}"/>
          </ac:spMkLst>
        </pc:spChg>
        <pc:spChg chg="mod ord">
          <ac:chgData name="Patrick DeNault" userId="f827226d-8142-417b-8e3e-eb1bd3ca85cc" providerId="ADAL" clId="{B050D8B9-296B-4D9A-B747-EDB585293FB7}" dt="2024-04-16T02:18:48.903" v="1528" actId="14100"/>
          <ac:spMkLst>
            <pc:docMk/>
            <pc:sldMk cId="1660897524" sldId="2142533811"/>
            <ac:spMk id="60" creationId="{63B71820-FAC9-E543-9FE8-5734D486C33F}"/>
          </ac:spMkLst>
        </pc:spChg>
        <pc:cxnChg chg="mod">
          <ac:chgData name="Patrick DeNault" userId="f827226d-8142-417b-8e3e-eb1bd3ca85cc" providerId="ADAL" clId="{B050D8B9-296B-4D9A-B747-EDB585293FB7}" dt="2024-04-16T02:18:54.919" v="1529" actId="14100"/>
          <ac:cxnSpMkLst>
            <pc:docMk/>
            <pc:sldMk cId="1660897524" sldId="2142533811"/>
            <ac:cxnSpMk id="42" creationId="{8CEA0F00-1A75-9BE9-3665-E8268D65750C}"/>
          </ac:cxnSpMkLst>
        </pc:cxnChg>
      </pc:sldChg>
      <pc:sldChg chg="modSp mod">
        <pc:chgData name="Patrick DeNault" userId="f827226d-8142-417b-8e3e-eb1bd3ca85cc" providerId="ADAL" clId="{B050D8B9-296B-4D9A-B747-EDB585293FB7}" dt="2024-04-16T02:23:44.443" v="1571" actId="2711"/>
        <pc:sldMkLst>
          <pc:docMk/>
          <pc:sldMk cId="4223539807" sldId="2142533812"/>
        </pc:sldMkLst>
        <pc:spChg chg="mod">
          <ac:chgData name="Patrick DeNault" userId="f827226d-8142-417b-8e3e-eb1bd3ca85cc" providerId="ADAL" clId="{B050D8B9-296B-4D9A-B747-EDB585293FB7}" dt="2024-04-16T02:23:44.443" v="1571" actId="2711"/>
          <ac:spMkLst>
            <pc:docMk/>
            <pc:sldMk cId="4223539807" sldId="2142533812"/>
            <ac:spMk id="5" creationId="{E595A62D-42D1-CCEF-169E-8F1FB1FFC5C9}"/>
          </ac:spMkLst>
        </pc:spChg>
        <pc:spChg chg="mod">
          <ac:chgData name="Patrick DeNault" userId="f827226d-8142-417b-8e3e-eb1bd3ca85cc" providerId="ADAL" clId="{B050D8B9-296B-4D9A-B747-EDB585293FB7}" dt="2024-04-16T02:23:44.443" v="1571" actId="2711"/>
          <ac:spMkLst>
            <pc:docMk/>
            <pc:sldMk cId="4223539807" sldId="2142533812"/>
            <ac:spMk id="9" creationId="{B2198503-3EB8-AF17-573C-487DAEC8E171}"/>
          </ac:spMkLst>
        </pc:spChg>
        <pc:spChg chg="mod">
          <ac:chgData name="Patrick DeNault" userId="f827226d-8142-417b-8e3e-eb1bd3ca85cc" providerId="ADAL" clId="{B050D8B9-296B-4D9A-B747-EDB585293FB7}" dt="2024-04-16T02:23:44.443" v="1571" actId="2711"/>
          <ac:spMkLst>
            <pc:docMk/>
            <pc:sldMk cId="4223539807" sldId="2142533812"/>
            <ac:spMk id="10" creationId="{F2BEC61F-7CD9-E9A2-8005-ED40FCB80542}"/>
          </ac:spMkLst>
        </pc:spChg>
        <pc:spChg chg="mod">
          <ac:chgData name="Patrick DeNault" userId="f827226d-8142-417b-8e3e-eb1bd3ca85cc" providerId="ADAL" clId="{B050D8B9-296B-4D9A-B747-EDB585293FB7}" dt="2024-04-16T02:23:44.443" v="1571" actId="2711"/>
          <ac:spMkLst>
            <pc:docMk/>
            <pc:sldMk cId="4223539807" sldId="2142533812"/>
            <ac:spMk id="11" creationId="{E0968072-B6F7-8AA2-FCCE-A8C72A965255}"/>
          </ac:spMkLst>
        </pc:spChg>
      </pc:sldChg>
      <pc:sldChg chg="addSp delSp modSp new mod">
        <pc:chgData name="Patrick DeNault" userId="f827226d-8142-417b-8e3e-eb1bd3ca85cc" providerId="ADAL" clId="{B050D8B9-296B-4D9A-B747-EDB585293FB7}" dt="2024-04-15T22:54:32.182" v="361" actId="20577"/>
        <pc:sldMkLst>
          <pc:docMk/>
          <pc:sldMk cId="600607487" sldId="2142533813"/>
        </pc:sldMkLst>
        <pc:spChg chg="del">
          <ac:chgData name="Patrick DeNault" userId="f827226d-8142-417b-8e3e-eb1bd3ca85cc" providerId="ADAL" clId="{B050D8B9-296B-4D9A-B747-EDB585293FB7}" dt="2024-04-15T22:33:13.147" v="33"/>
          <ac:spMkLst>
            <pc:docMk/>
            <pc:sldMk cId="600607487" sldId="2142533813"/>
            <ac:spMk id="2" creationId="{5A6D064A-21F1-9196-E779-396F481875C4}"/>
          </ac:spMkLst>
        </pc:spChg>
        <pc:spChg chg="mod">
          <ac:chgData name="Patrick DeNault" userId="f827226d-8142-417b-8e3e-eb1bd3ca85cc" providerId="ADAL" clId="{B050D8B9-296B-4D9A-B747-EDB585293FB7}" dt="2024-04-15T22:34:03.097" v="60" actId="1076"/>
          <ac:spMkLst>
            <pc:docMk/>
            <pc:sldMk cId="600607487" sldId="2142533813"/>
            <ac:spMk id="3" creationId="{614B1173-A816-6CC9-68B4-C28C50896241}"/>
          </ac:spMkLst>
        </pc:spChg>
        <pc:spChg chg="del">
          <ac:chgData name="Patrick DeNault" userId="f827226d-8142-417b-8e3e-eb1bd3ca85cc" providerId="ADAL" clId="{B050D8B9-296B-4D9A-B747-EDB585293FB7}" dt="2024-04-15T22:33:34.811" v="44" actId="478"/>
          <ac:spMkLst>
            <pc:docMk/>
            <pc:sldMk cId="600607487" sldId="2142533813"/>
            <ac:spMk id="4" creationId="{26AA8871-15DE-D6B8-8569-C3E5759C1571}"/>
          </ac:spMkLst>
        </pc:spChg>
        <pc:spChg chg="mod">
          <ac:chgData name="Patrick DeNault" userId="f827226d-8142-417b-8e3e-eb1bd3ca85cc" providerId="ADAL" clId="{B050D8B9-296B-4D9A-B747-EDB585293FB7}" dt="2024-04-15T22:54:32.182" v="361" actId="20577"/>
          <ac:spMkLst>
            <pc:docMk/>
            <pc:sldMk cId="600607487" sldId="2142533813"/>
            <ac:spMk id="5" creationId="{9594B1D0-4336-1AAD-DEBD-C65ACB0733AE}"/>
          </ac:spMkLst>
        </pc:spChg>
        <pc:spChg chg="add mod">
          <ac:chgData name="Patrick DeNault" userId="f827226d-8142-417b-8e3e-eb1bd3ca85cc" providerId="ADAL" clId="{B050D8B9-296B-4D9A-B747-EDB585293FB7}" dt="2024-04-15T22:34:21.735" v="66" actId="207"/>
          <ac:spMkLst>
            <pc:docMk/>
            <pc:sldMk cId="600607487" sldId="2142533813"/>
            <ac:spMk id="7" creationId="{3972C9C7-F853-1003-A09B-D1CC9A5F3BB2}"/>
          </ac:spMkLst>
        </pc:spChg>
        <pc:picChg chg="add mod">
          <ac:chgData name="Patrick DeNault" userId="f827226d-8142-417b-8e3e-eb1bd3ca85cc" providerId="ADAL" clId="{B050D8B9-296B-4D9A-B747-EDB585293FB7}" dt="2024-04-15T22:33:58.795" v="59" actId="14100"/>
          <ac:picMkLst>
            <pc:docMk/>
            <pc:sldMk cId="600607487" sldId="2142533813"/>
            <ac:picMk id="6" creationId="{4B226C5A-D17E-A99F-1A79-AF8571DAB0F7}"/>
          </ac:picMkLst>
        </pc:picChg>
      </pc:sldChg>
      <pc:sldChg chg="modSp mod">
        <pc:chgData name="Patrick DeNault" userId="f827226d-8142-417b-8e3e-eb1bd3ca85cc" providerId="ADAL" clId="{B050D8B9-296B-4D9A-B747-EDB585293FB7}" dt="2024-04-16T02:23:53.192" v="1572" actId="2711"/>
        <pc:sldMkLst>
          <pc:docMk/>
          <pc:sldMk cId="4170524854" sldId="2142533814"/>
        </pc:sldMkLst>
        <pc:spChg chg="mod">
          <ac:chgData name="Patrick DeNault" userId="f827226d-8142-417b-8e3e-eb1bd3ca85cc" providerId="ADAL" clId="{B050D8B9-296B-4D9A-B747-EDB585293FB7}" dt="2024-04-16T02:23:53.192" v="1572" actId="2711"/>
          <ac:spMkLst>
            <pc:docMk/>
            <pc:sldMk cId="4170524854" sldId="2142533814"/>
            <ac:spMk id="5" creationId="{E595A62D-42D1-CCEF-169E-8F1FB1FFC5C9}"/>
          </ac:spMkLst>
        </pc:spChg>
        <pc:spChg chg="mod">
          <ac:chgData name="Patrick DeNault" userId="f827226d-8142-417b-8e3e-eb1bd3ca85cc" providerId="ADAL" clId="{B050D8B9-296B-4D9A-B747-EDB585293FB7}" dt="2024-04-16T02:23:53.192" v="1572" actId="2711"/>
          <ac:spMkLst>
            <pc:docMk/>
            <pc:sldMk cId="4170524854" sldId="2142533814"/>
            <ac:spMk id="9" creationId="{B2198503-3EB8-AF17-573C-487DAEC8E171}"/>
          </ac:spMkLst>
        </pc:spChg>
        <pc:spChg chg="mod">
          <ac:chgData name="Patrick DeNault" userId="f827226d-8142-417b-8e3e-eb1bd3ca85cc" providerId="ADAL" clId="{B050D8B9-296B-4D9A-B747-EDB585293FB7}" dt="2024-04-16T02:23:53.192" v="1572" actId="2711"/>
          <ac:spMkLst>
            <pc:docMk/>
            <pc:sldMk cId="4170524854" sldId="2142533814"/>
            <ac:spMk id="10" creationId="{F2BEC61F-7CD9-E9A2-8005-ED40FCB80542}"/>
          </ac:spMkLst>
        </pc:spChg>
        <pc:spChg chg="mod">
          <ac:chgData name="Patrick DeNault" userId="f827226d-8142-417b-8e3e-eb1bd3ca85cc" providerId="ADAL" clId="{B050D8B9-296B-4D9A-B747-EDB585293FB7}" dt="2024-04-16T02:23:53.192" v="1572" actId="2711"/>
          <ac:spMkLst>
            <pc:docMk/>
            <pc:sldMk cId="4170524854" sldId="2142533814"/>
            <ac:spMk id="11" creationId="{E0968072-B6F7-8AA2-FCCE-A8C72A965255}"/>
          </ac:spMkLst>
        </pc:spChg>
      </pc:sldChg>
      <pc:sldChg chg="addSp delSp modSp new mod">
        <pc:chgData name="Patrick DeNault" userId="f827226d-8142-417b-8e3e-eb1bd3ca85cc" providerId="ADAL" clId="{B050D8B9-296B-4D9A-B747-EDB585293FB7}" dt="2024-04-16T16:52:21.919" v="2282" actId="207"/>
        <pc:sldMkLst>
          <pc:docMk/>
          <pc:sldMk cId="1816429586" sldId="2142533815"/>
        </pc:sldMkLst>
        <pc:spChg chg="mod">
          <ac:chgData name="Patrick DeNault" userId="f827226d-8142-417b-8e3e-eb1bd3ca85cc" providerId="ADAL" clId="{B050D8B9-296B-4D9A-B747-EDB585293FB7}" dt="2024-04-15T22:48:16.382" v="258" actId="20577"/>
          <ac:spMkLst>
            <pc:docMk/>
            <pc:sldMk cId="1816429586" sldId="2142533815"/>
            <ac:spMk id="2" creationId="{880976DA-D1F0-6AF0-951E-BEE8674F648E}"/>
          </ac:spMkLst>
        </pc:spChg>
        <pc:spChg chg="del">
          <ac:chgData name="Patrick DeNault" userId="f827226d-8142-417b-8e3e-eb1bd3ca85cc" providerId="ADAL" clId="{B050D8B9-296B-4D9A-B747-EDB585293FB7}" dt="2024-04-15T22:39:13.316" v="71" actId="478"/>
          <ac:spMkLst>
            <pc:docMk/>
            <pc:sldMk cId="1816429586" sldId="2142533815"/>
            <ac:spMk id="3" creationId="{C8E8C36D-1EA5-601C-DD66-401A7220D565}"/>
          </ac:spMkLst>
        </pc:spChg>
        <pc:spChg chg="mod">
          <ac:chgData name="Patrick DeNault" userId="f827226d-8142-417b-8e3e-eb1bd3ca85cc" providerId="ADAL" clId="{B050D8B9-296B-4D9A-B747-EDB585293FB7}" dt="2024-04-16T01:15:34.570" v="815" actId="404"/>
          <ac:spMkLst>
            <pc:docMk/>
            <pc:sldMk cId="1816429586" sldId="2142533815"/>
            <ac:spMk id="4" creationId="{869E41F6-761B-2F7A-0DAC-4741C63A61EF}"/>
          </ac:spMkLst>
        </pc:spChg>
        <pc:spChg chg="mod">
          <ac:chgData name="Patrick DeNault" userId="f827226d-8142-417b-8e3e-eb1bd3ca85cc" providerId="ADAL" clId="{B050D8B9-296B-4D9A-B747-EDB585293FB7}" dt="2024-04-16T01:09:11.472" v="750" actId="20577"/>
          <ac:spMkLst>
            <pc:docMk/>
            <pc:sldMk cId="1816429586" sldId="2142533815"/>
            <ac:spMk id="5" creationId="{7145C109-62FE-B597-B6E1-7DC09FA4F87E}"/>
          </ac:spMkLst>
        </pc:spChg>
        <pc:spChg chg="mod">
          <ac:chgData name="Patrick DeNault" userId="f827226d-8142-417b-8e3e-eb1bd3ca85cc" providerId="ADAL" clId="{B050D8B9-296B-4D9A-B747-EDB585293FB7}" dt="2024-04-16T01:09:16.607" v="755" actId="20577"/>
          <ac:spMkLst>
            <pc:docMk/>
            <pc:sldMk cId="1816429586" sldId="2142533815"/>
            <ac:spMk id="6" creationId="{1A01895D-200E-2C4E-0BFE-EBBE471FB30F}"/>
          </ac:spMkLst>
        </pc:spChg>
        <pc:spChg chg="mod">
          <ac:chgData name="Patrick DeNault" userId="f827226d-8142-417b-8e3e-eb1bd3ca85cc" providerId="ADAL" clId="{B050D8B9-296B-4D9A-B747-EDB585293FB7}" dt="2024-04-16T01:09:20.350" v="760" actId="20577"/>
          <ac:spMkLst>
            <pc:docMk/>
            <pc:sldMk cId="1816429586" sldId="2142533815"/>
            <ac:spMk id="7" creationId="{64836B83-7ED7-D71D-2B51-D33F78D9DC8F}"/>
          </ac:spMkLst>
        </pc:spChg>
        <pc:spChg chg="mod">
          <ac:chgData name="Patrick DeNault" userId="f827226d-8142-417b-8e3e-eb1bd3ca85cc" providerId="ADAL" clId="{B050D8B9-296B-4D9A-B747-EDB585293FB7}" dt="2024-04-16T01:12:59.324" v="771"/>
          <ac:spMkLst>
            <pc:docMk/>
            <pc:sldMk cId="1816429586" sldId="2142533815"/>
            <ac:spMk id="8" creationId="{495D39D9-4A5F-A7FC-6E3F-116879EA9C0C}"/>
          </ac:spMkLst>
        </pc:spChg>
        <pc:spChg chg="mod">
          <ac:chgData name="Patrick DeNault" userId="f827226d-8142-417b-8e3e-eb1bd3ca85cc" providerId="ADAL" clId="{B050D8B9-296B-4D9A-B747-EDB585293FB7}" dt="2024-04-16T01:10:00.106" v="765" actId="20577"/>
          <ac:spMkLst>
            <pc:docMk/>
            <pc:sldMk cId="1816429586" sldId="2142533815"/>
            <ac:spMk id="9" creationId="{A1BE9375-F9DF-F241-ED97-7BEA7DF77C76}"/>
          </ac:spMkLst>
        </pc:spChg>
        <pc:spChg chg="del">
          <ac:chgData name="Patrick DeNault" userId="f827226d-8142-417b-8e3e-eb1bd3ca85cc" providerId="ADAL" clId="{B050D8B9-296B-4D9A-B747-EDB585293FB7}" dt="2024-04-15T22:39:31.964" v="75" actId="478"/>
          <ac:spMkLst>
            <pc:docMk/>
            <pc:sldMk cId="1816429586" sldId="2142533815"/>
            <ac:spMk id="10" creationId="{37DEBC84-AB0D-7F2E-2547-1C8CED27BF8A}"/>
          </ac:spMkLst>
        </pc:spChg>
        <pc:spChg chg="mod">
          <ac:chgData name="Patrick DeNault" userId="f827226d-8142-417b-8e3e-eb1bd3ca85cc" providerId="ADAL" clId="{B050D8B9-296B-4D9A-B747-EDB585293FB7}" dt="2024-04-16T16:52:21.919" v="2282" actId="207"/>
          <ac:spMkLst>
            <pc:docMk/>
            <pc:sldMk cId="1816429586" sldId="2142533815"/>
            <ac:spMk id="10" creationId="{5ECAD6EB-FA87-DBD6-E84B-46DD3C5F62E9}"/>
          </ac:spMkLst>
        </pc:spChg>
        <pc:spChg chg="del">
          <ac:chgData name="Patrick DeNault" userId="f827226d-8142-417b-8e3e-eb1bd3ca85cc" providerId="ADAL" clId="{B050D8B9-296B-4D9A-B747-EDB585293FB7}" dt="2024-04-15T22:39:35.808" v="76" actId="478"/>
          <ac:spMkLst>
            <pc:docMk/>
            <pc:sldMk cId="1816429586" sldId="2142533815"/>
            <ac:spMk id="11" creationId="{928487CA-605D-2B1B-E472-D0F68C54CBE7}"/>
          </ac:spMkLst>
        </pc:spChg>
        <pc:spChg chg="add mod ord">
          <ac:chgData name="Patrick DeNault" userId="f827226d-8142-417b-8e3e-eb1bd3ca85cc" providerId="ADAL" clId="{B050D8B9-296B-4D9A-B747-EDB585293FB7}" dt="2024-04-15T22:47:44.022" v="211" actId="14100"/>
          <ac:spMkLst>
            <pc:docMk/>
            <pc:sldMk cId="1816429586" sldId="2142533815"/>
            <ac:spMk id="13" creationId="{8BBE72D0-1209-06B2-7A26-70CC4BAC147A}"/>
          </ac:spMkLst>
        </pc:spChg>
        <pc:spChg chg="add mod ord">
          <ac:chgData name="Patrick DeNault" userId="f827226d-8142-417b-8e3e-eb1bd3ca85cc" providerId="ADAL" clId="{B050D8B9-296B-4D9A-B747-EDB585293FB7}" dt="2024-04-16T02:33:08.646" v="1650" actId="14100"/>
          <ac:spMkLst>
            <pc:docMk/>
            <pc:sldMk cId="1816429586" sldId="2142533815"/>
            <ac:spMk id="14" creationId="{8DC735F2-C453-EF5C-4268-BE560E1FF1C6}"/>
          </ac:spMkLst>
        </pc:spChg>
        <pc:spChg chg="add mod">
          <ac:chgData name="Patrick DeNault" userId="f827226d-8142-417b-8e3e-eb1bd3ca85cc" providerId="ADAL" clId="{B050D8B9-296B-4D9A-B747-EDB585293FB7}" dt="2024-04-16T02:33:12.461" v="1651" actId="1076"/>
          <ac:spMkLst>
            <pc:docMk/>
            <pc:sldMk cId="1816429586" sldId="2142533815"/>
            <ac:spMk id="15" creationId="{DDC9C0AA-6295-07D7-7233-1BC6E0DFEB17}"/>
          </ac:spMkLst>
        </pc:spChg>
        <pc:picChg chg="add mod">
          <ac:chgData name="Patrick DeNault" userId="f827226d-8142-417b-8e3e-eb1bd3ca85cc" providerId="ADAL" clId="{B050D8B9-296B-4D9A-B747-EDB585293FB7}" dt="2024-04-15T22:47:03.035" v="206" actId="1076"/>
          <ac:picMkLst>
            <pc:docMk/>
            <pc:sldMk cId="1816429586" sldId="2142533815"/>
            <ac:picMk id="12" creationId="{273B787E-15F4-A588-2639-E395252B574B}"/>
          </ac:picMkLst>
        </pc:picChg>
      </pc:sldChg>
      <pc:sldChg chg="delSp modSp mod">
        <pc:chgData name="Patrick DeNault" userId="f827226d-8142-417b-8e3e-eb1bd3ca85cc" providerId="ADAL" clId="{B050D8B9-296B-4D9A-B747-EDB585293FB7}" dt="2024-04-16T03:08:46.935" v="2206" actId="478"/>
        <pc:sldMkLst>
          <pc:docMk/>
          <pc:sldMk cId="1619888705" sldId="2142533816"/>
        </pc:sldMkLst>
        <pc:spChg chg="mod">
          <ac:chgData name="Patrick DeNault" userId="f827226d-8142-417b-8e3e-eb1bd3ca85cc" providerId="ADAL" clId="{B050D8B9-296B-4D9A-B747-EDB585293FB7}" dt="2024-04-16T02:56:26.634" v="1966" actId="27636"/>
          <ac:spMkLst>
            <pc:docMk/>
            <pc:sldMk cId="1619888705" sldId="2142533816"/>
            <ac:spMk id="2" creationId="{67960D78-8048-9FDB-A320-40E971F9CD92}"/>
          </ac:spMkLst>
        </pc:spChg>
        <pc:spChg chg="del">
          <ac:chgData name="Patrick DeNault" userId="f827226d-8142-417b-8e3e-eb1bd3ca85cc" providerId="ADAL" clId="{B050D8B9-296B-4D9A-B747-EDB585293FB7}" dt="2024-04-16T03:08:46.935" v="2206" actId="478"/>
          <ac:spMkLst>
            <pc:docMk/>
            <pc:sldMk cId="1619888705" sldId="2142533816"/>
            <ac:spMk id="7" creationId="{AA355521-3B84-6CE6-E50E-E03E1033F2AB}"/>
          </ac:spMkLst>
        </pc:spChg>
      </pc:sldChg>
      <pc:sldChg chg="delSp modSp mod">
        <pc:chgData name="Patrick DeNault" userId="f827226d-8142-417b-8e3e-eb1bd3ca85cc" providerId="ADAL" clId="{B050D8B9-296B-4D9A-B747-EDB585293FB7}" dt="2024-04-16T03:08:45.435" v="2205" actId="478"/>
        <pc:sldMkLst>
          <pc:docMk/>
          <pc:sldMk cId="1437104424" sldId="2142533817"/>
        </pc:sldMkLst>
        <pc:spChg chg="mod">
          <ac:chgData name="Patrick DeNault" userId="f827226d-8142-417b-8e3e-eb1bd3ca85cc" providerId="ADAL" clId="{B050D8B9-296B-4D9A-B747-EDB585293FB7}" dt="2024-04-16T02:56:30.436" v="1968" actId="27636"/>
          <ac:spMkLst>
            <pc:docMk/>
            <pc:sldMk cId="1437104424" sldId="2142533817"/>
            <ac:spMk id="2" creationId="{67960D78-8048-9FDB-A320-40E971F9CD92}"/>
          </ac:spMkLst>
        </pc:spChg>
        <pc:spChg chg="del">
          <ac:chgData name="Patrick DeNault" userId="f827226d-8142-417b-8e3e-eb1bd3ca85cc" providerId="ADAL" clId="{B050D8B9-296B-4D9A-B747-EDB585293FB7}" dt="2024-04-16T03:08:45.435" v="2205" actId="478"/>
          <ac:spMkLst>
            <pc:docMk/>
            <pc:sldMk cId="1437104424" sldId="2142533817"/>
            <ac:spMk id="7" creationId="{AA355521-3B84-6CE6-E50E-E03E1033F2AB}"/>
          </ac:spMkLst>
        </pc:spChg>
      </pc:sldChg>
      <pc:sldChg chg="delSp modSp mod">
        <pc:chgData name="Patrick DeNault" userId="f827226d-8142-417b-8e3e-eb1bd3ca85cc" providerId="ADAL" clId="{B050D8B9-296B-4D9A-B747-EDB585293FB7}" dt="2024-04-16T03:08:43.451" v="2204" actId="478"/>
        <pc:sldMkLst>
          <pc:docMk/>
          <pc:sldMk cId="1365754765" sldId="2142533818"/>
        </pc:sldMkLst>
        <pc:spChg chg="mod">
          <ac:chgData name="Patrick DeNault" userId="f827226d-8142-417b-8e3e-eb1bd3ca85cc" providerId="ADAL" clId="{B050D8B9-296B-4D9A-B747-EDB585293FB7}" dt="2024-04-16T02:56:34.893" v="1969" actId="2711"/>
          <ac:spMkLst>
            <pc:docMk/>
            <pc:sldMk cId="1365754765" sldId="2142533818"/>
            <ac:spMk id="2" creationId="{67960D78-8048-9FDB-A320-40E971F9CD92}"/>
          </ac:spMkLst>
        </pc:spChg>
        <pc:spChg chg="del">
          <ac:chgData name="Patrick DeNault" userId="f827226d-8142-417b-8e3e-eb1bd3ca85cc" providerId="ADAL" clId="{B050D8B9-296B-4D9A-B747-EDB585293FB7}" dt="2024-04-16T03:08:43.451" v="2204" actId="478"/>
          <ac:spMkLst>
            <pc:docMk/>
            <pc:sldMk cId="1365754765" sldId="2142533818"/>
            <ac:spMk id="7" creationId="{AA355521-3B84-6CE6-E50E-E03E1033F2AB}"/>
          </ac:spMkLst>
        </pc:spChg>
      </pc:sldChg>
      <pc:sldChg chg="addSp delSp modSp new mod">
        <pc:chgData name="Patrick DeNault" userId="f827226d-8142-417b-8e3e-eb1bd3ca85cc" providerId="ADAL" clId="{B050D8B9-296B-4D9A-B747-EDB585293FB7}" dt="2024-04-16T02:06:56.848" v="1430" actId="21"/>
        <pc:sldMkLst>
          <pc:docMk/>
          <pc:sldMk cId="3747727538" sldId="2142533819"/>
        </pc:sldMkLst>
        <pc:spChg chg="mod">
          <ac:chgData name="Patrick DeNault" userId="f827226d-8142-417b-8e3e-eb1bd3ca85cc" providerId="ADAL" clId="{B050D8B9-296B-4D9A-B747-EDB585293FB7}" dt="2024-04-15T22:48:51.967" v="270" actId="20577"/>
          <ac:spMkLst>
            <pc:docMk/>
            <pc:sldMk cId="3747727538" sldId="2142533819"/>
            <ac:spMk id="2" creationId="{63143069-127A-0013-BBA4-AF9CCF6BB26B}"/>
          </ac:spMkLst>
        </pc:spChg>
        <pc:spChg chg="add del">
          <ac:chgData name="Patrick DeNault" userId="f827226d-8142-417b-8e3e-eb1bd3ca85cc" providerId="ADAL" clId="{B050D8B9-296B-4D9A-B747-EDB585293FB7}" dt="2024-04-16T00:25:37.593" v="545"/>
          <ac:spMkLst>
            <pc:docMk/>
            <pc:sldMk cId="3747727538" sldId="2142533819"/>
            <ac:spMk id="3" creationId="{1414271C-E881-BB61-6675-7B0D0F3D0DB2}"/>
          </ac:spMkLst>
        </pc:spChg>
        <pc:spChg chg="add del mod">
          <ac:chgData name="Patrick DeNault" userId="f827226d-8142-417b-8e3e-eb1bd3ca85cc" providerId="ADAL" clId="{B050D8B9-296B-4D9A-B747-EDB585293FB7}" dt="2024-04-16T00:25:35.292" v="544"/>
          <ac:spMkLst>
            <pc:docMk/>
            <pc:sldMk cId="3747727538" sldId="2142533819"/>
            <ac:spMk id="7" creationId="{1743BD26-48DD-BF4D-1622-06AE9BC1BA19}"/>
          </ac:spMkLst>
        </pc:spChg>
        <pc:spChg chg="add mod">
          <ac:chgData name="Patrick DeNault" userId="f827226d-8142-417b-8e3e-eb1bd3ca85cc" providerId="ADAL" clId="{B050D8B9-296B-4D9A-B747-EDB585293FB7}" dt="2024-04-16T01:06:45.297" v="738" actId="113"/>
          <ac:spMkLst>
            <pc:docMk/>
            <pc:sldMk cId="3747727538" sldId="2142533819"/>
            <ac:spMk id="12" creationId="{F9BAAA9F-1096-4EB5-D3CA-B3A71F8DE951}"/>
          </ac:spMkLst>
        </pc:spChg>
        <pc:spChg chg="add mod">
          <ac:chgData name="Patrick DeNault" userId="f827226d-8142-417b-8e3e-eb1bd3ca85cc" providerId="ADAL" clId="{B050D8B9-296B-4D9A-B747-EDB585293FB7}" dt="2024-04-16T01:06:57.928" v="746" actId="20577"/>
          <ac:spMkLst>
            <pc:docMk/>
            <pc:sldMk cId="3747727538" sldId="2142533819"/>
            <ac:spMk id="13" creationId="{622FD13E-498B-B974-8BDE-CD97D8104881}"/>
          </ac:spMkLst>
        </pc:spChg>
        <pc:spChg chg="add del mod">
          <ac:chgData name="Patrick DeNault" userId="f827226d-8142-417b-8e3e-eb1bd3ca85cc" providerId="ADAL" clId="{B050D8B9-296B-4D9A-B747-EDB585293FB7}" dt="2024-04-16T02:06:56.848" v="1430" actId="21"/>
          <ac:spMkLst>
            <pc:docMk/>
            <pc:sldMk cId="3747727538" sldId="2142533819"/>
            <ac:spMk id="14" creationId="{389BA993-118C-F882-97EE-76569D184FB2}"/>
          </ac:spMkLst>
        </pc:spChg>
        <pc:graphicFrameChg chg="add mod">
          <ac:chgData name="Patrick DeNault" userId="f827226d-8142-417b-8e3e-eb1bd3ca85cc" providerId="ADAL" clId="{B050D8B9-296B-4D9A-B747-EDB585293FB7}" dt="2024-04-16T00:22:33.087" v="530"/>
          <ac:graphicFrameMkLst>
            <pc:docMk/>
            <pc:sldMk cId="3747727538" sldId="2142533819"/>
            <ac:graphicFrameMk id="4" creationId="{11A6DDCF-B55E-B53E-BA66-F10C62026676}"/>
          </ac:graphicFrameMkLst>
        </pc:graphicFrameChg>
        <pc:graphicFrameChg chg="add mod">
          <ac:chgData name="Patrick DeNault" userId="f827226d-8142-417b-8e3e-eb1bd3ca85cc" providerId="ADAL" clId="{B050D8B9-296B-4D9A-B747-EDB585293FB7}" dt="2024-04-16T00:22:35.787" v="532"/>
          <ac:graphicFrameMkLst>
            <pc:docMk/>
            <pc:sldMk cId="3747727538" sldId="2142533819"/>
            <ac:graphicFrameMk id="5" creationId="{E4D10365-F8B8-0C34-59E2-8EE20BBED417}"/>
          </ac:graphicFrameMkLst>
        </pc:graphicFrameChg>
        <pc:graphicFrameChg chg="add del mod">
          <ac:chgData name="Patrick DeNault" userId="f827226d-8142-417b-8e3e-eb1bd3ca85cc" providerId="ADAL" clId="{B050D8B9-296B-4D9A-B747-EDB585293FB7}" dt="2024-04-16T00:25:18.842" v="539" actId="478"/>
          <ac:graphicFrameMkLst>
            <pc:docMk/>
            <pc:sldMk cId="3747727538" sldId="2142533819"/>
            <ac:graphicFrameMk id="6" creationId="{FF7F9BE3-AB7D-5302-18B1-DC05C83613DD}"/>
          </ac:graphicFrameMkLst>
        </pc:graphicFrameChg>
        <pc:graphicFrameChg chg="add mod">
          <ac:chgData name="Patrick DeNault" userId="f827226d-8142-417b-8e3e-eb1bd3ca85cc" providerId="ADAL" clId="{B050D8B9-296B-4D9A-B747-EDB585293FB7}" dt="2024-04-16T00:25:35.287" v="542"/>
          <ac:graphicFrameMkLst>
            <pc:docMk/>
            <pc:sldMk cId="3747727538" sldId="2142533819"/>
            <ac:graphicFrameMk id="8" creationId="{EE666E2B-AD48-C5D5-7AE6-2167B853D5C5}"/>
          </ac:graphicFrameMkLst>
        </pc:graphicFrameChg>
        <pc:graphicFrameChg chg="add mod modGraphic">
          <ac:chgData name="Patrick DeNault" userId="f827226d-8142-417b-8e3e-eb1bd3ca85cc" providerId="ADAL" clId="{B050D8B9-296B-4D9A-B747-EDB585293FB7}" dt="2024-04-16T00:31:12.028" v="595" actId="12385"/>
          <ac:graphicFrameMkLst>
            <pc:docMk/>
            <pc:sldMk cId="3747727538" sldId="2142533819"/>
            <ac:graphicFrameMk id="9" creationId="{6BD7E887-CFC2-AFB5-A9B6-9EFA24843822}"/>
          </ac:graphicFrameMkLst>
        </pc:graphicFrameChg>
        <pc:picChg chg="add mod">
          <ac:chgData name="Patrick DeNault" userId="f827226d-8142-417b-8e3e-eb1bd3ca85cc" providerId="ADAL" clId="{B050D8B9-296B-4D9A-B747-EDB585293FB7}" dt="2024-04-16T00:31:45.195" v="598" actId="1076"/>
          <ac:picMkLst>
            <pc:docMk/>
            <pc:sldMk cId="3747727538" sldId="2142533819"/>
            <ac:picMk id="10" creationId="{92CF29FE-BCE8-0E12-DF9D-580BB3A8A02A}"/>
          </ac:picMkLst>
        </pc:picChg>
        <pc:picChg chg="add mod">
          <ac:chgData name="Patrick DeNault" userId="f827226d-8142-417b-8e3e-eb1bd3ca85cc" providerId="ADAL" clId="{B050D8B9-296B-4D9A-B747-EDB585293FB7}" dt="2024-04-16T01:06:17.585" v="715" actId="14826"/>
          <ac:picMkLst>
            <pc:docMk/>
            <pc:sldMk cId="3747727538" sldId="2142533819"/>
            <ac:picMk id="11" creationId="{FBF81AE5-FCA2-7A5F-D5F0-AB0A3BB82DCC}"/>
          </ac:picMkLst>
        </pc:picChg>
      </pc:sldChg>
      <pc:sldChg chg="modSp add del mod ord">
        <pc:chgData name="Patrick DeNault" userId="f827226d-8142-417b-8e3e-eb1bd3ca85cc" providerId="ADAL" clId="{B050D8B9-296B-4D9A-B747-EDB585293FB7}" dt="2024-04-15T22:54:41.071" v="362" actId="2696"/>
        <pc:sldMkLst>
          <pc:docMk/>
          <pc:sldMk cId="332157825" sldId="2142533820"/>
        </pc:sldMkLst>
        <pc:spChg chg="mod">
          <ac:chgData name="Patrick DeNault" userId="f827226d-8142-417b-8e3e-eb1bd3ca85cc" providerId="ADAL" clId="{B050D8B9-296B-4D9A-B747-EDB585293FB7}" dt="2024-04-15T22:49:04.157" v="285" actId="20577"/>
          <ac:spMkLst>
            <pc:docMk/>
            <pc:sldMk cId="332157825" sldId="2142533820"/>
            <ac:spMk id="2" creationId="{63143069-127A-0013-BBA4-AF9CCF6BB26B}"/>
          </ac:spMkLst>
        </pc:spChg>
      </pc:sldChg>
      <pc:sldChg chg="addSp delSp modSp add del mod">
        <pc:chgData name="Patrick DeNault" userId="f827226d-8142-417b-8e3e-eb1bd3ca85cc" providerId="ADAL" clId="{B050D8B9-296B-4D9A-B747-EDB585293FB7}" dt="2024-04-16T00:52:13.056" v="612" actId="2696"/>
        <pc:sldMkLst>
          <pc:docMk/>
          <pc:sldMk cId="3168415984" sldId="2142533821"/>
        </pc:sldMkLst>
        <pc:spChg chg="mod">
          <ac:chgData name="Patrick DeNault" userId="f827226d-8142-417b-8e3e-eb1bd3ca85cc" providerId="ADAL" clId="{B050D8B9-296B-4D9A-B747-EDB585293FB7}" dt="2024-04-16T00:52:07.206" v="610" actId="21"/>
          <ac:spMkLst>
            <pc:docMk/>
            <pc:sldMk cId="3168415984" sldId="2142533821"/>
            <ac:spMk id="2" creationId="{63143069-127A-0013-BBA4-AF9CCF6BB26B}"/>
          </ac:spMkLst>
        </pc:spChg>
        <pc:spChg chg="del">
          <ac:chgData name="Patrick DeNault" userId="f827226d-8142-417b-8e3e-eb1bd3ca85cc" providerId="ADAL" clId="{B050D8B9-296B-4D9A-B747-EDB585293FB7}" dt="2024-04-16T00:51:33.395" v="601" actId="931"/>
          <ac:spMkLst>
            <pc:docMk/>
            <pc:sldMk cId="3168415984" sldId="2142533821"/>
            <ac:spMk id="3" creationId="{1414271C-E881-BB61-6675-7B0D0F3D0DB2}"/>
          </ac:spMkLst>
        </pc:spChg>
        <pc:spChg chg="add mod">
          <ac:chgData name="Patrick DeNault" userId="f827226d-8142-417b-8e3e-eb1bd3ca85cc" providerId="ADAL" clId="{B050D8B9-296B-4D9A-B747-EDB585293FB7}" dt="2024-04-16T00:51:45.217" v="607" actId="21"/>
          <ac:spMkLst>
            <pc:docMk/>
            <pc:sldMk cId="3168415984" sldId="2142533821"/>
            <ac:spMk id="8" creationId="{8C568DF2-4F24-7A3F-5183-F948E45FEBD2}"/>
          </ac:spMkLst>
        </pc:spChg>
        <pc:picChg chg="add del mod">
          <ac:chgData name="Patrick DeNault" userId="f827226d-8142-417b-8e3e-eb1bd3ca85cc" providerId="ADAL" clId="{B050D8B9-296B-4D9A-B747-EDB585293FB7}" dt="2024-04-16T00:51:45.217" v="607" actId="21"/>
          <ac:picMkLst>
            <pc:docMk/>
            <pc:sldMk cId="3168415984" sldId="2142533821"/>
            <ac:picMk id="4" creationId="{7DAE7EAA-0327-3D74-A7D9-0BBF1B93DE21}"/>
          </ac:picMkLst>
        </pc:picChg>
        <pc:picChg chg="add del mod">
          <ac:chgData name="Patrick DeNault" userId="f827226d-8142-417b-8e3e-eb1bd3ca85cc" providerId="ADAL" clId="{B050D8B9-296B-4D9A-B747-EDB585293FB7}" dt="2024-04-16T00:51:45.217" v="607" actId="21"/>
          <ac:picMkLst>
            <pc:docMk/>
            <pc:sldMk cId="3168415984" sldId="2142533821"/>
            <ac:picMk id="6" creationId="{D9A7D440-D405-3B51-0087-9CF2B115908F}"/>
          </ac:picMkLst>
        </pc:picChg>
      </pc:sldChg>
      <pc:sldChg chg="modSp add del mod">
        <pc:chgData name="Patrick DeNault" userId="f827226d-8142-417b-8e3e-eb1bd3ca85cc" providerId="ADAL" clId="{B050D8B9-296B-4D9A-B747-EDB585293FB7}" dt="2024-04-15T22:54:45.246" v="363" actId="2696"/>
        <pc:sldMkLst>
          <pc:docMk/>
          <pc:sldMk cId="422928955" sldId="2142533822"/>
        </pc:sldMkLst>
        <pc:spChg chg="mod">
          <ac:chgData name="Patrick DeNault" userId="f827226d-8142-417b-8e3e-eb1bd3ca85cc" providerId="ADAL" clId="{B050D8B9-296B-4D9A-B747-EDB585293FB7}" dt="2024-04-15T22:53:06.726" v="339" actId="20577"/>
          <ac:spMkLst>
            <pc:docMk/>
            <pc:sldMk cId="422928955" sldId="2142533822"/>
            <ac:spMk id="2" creationId="{63143069-127A-0013-BBA4-AF9CCF6BB26B}"/>
          </ac:spMkLst>
        </pc:spChg>
      </pc:sldChg>
      <pc:sldChg chg="modSp add mod">
        <pc:chgData name="Patrick DeNault" userId="f827226d-8142-417b-8e3e-eb1bd3ca85cc" providerId="ADAL" clId="{B050D8B9-296B-4D9A-B747-EDB585293FB7}" dt="2024-04-16T16:52:52.716" v="2284" actId="2711"/>
        <pc:sldMkLst>
          <pc:docMk/>
          <pc:sldMk cId="2351892883" sldId="2142533823"/>
        </pc:sldMkLst>
        <pc:spChg chg="mod">
          <ac:chgData name="Patrick DeNault" userId="f827226d-8142-417b-8e3e-eb1bd3ca85cc" providerId="ADAL" clId="{B050D8B9-296B-4D9A-B747-EDB585293FB7}" dt="2024-04-15T22:54:49.766" v="370" actId="20577"/>
          <ac:spMkLst>
            <pc:docMk/>
            <pc:sldMk cId="2351892883" sldId="2142533823"/>
            <ac:spMk id="2" creationId="{63143069-127A-0013-BBA4-AF9CCF6BB26B}"/>
          </ac:spMkLst>
        </pc:spChg>
        <pc:spChg chg="mod">
          <ac:chgData name="Patrick DeNault" userId="f827226d-8142-417b-8e3e-eb1bd3ca85cc" providerId="ADAL" clId="{B050D8B9-296B-4D9A-B747-EDB585293FB7}" dt="2024-04-16T16:52:52.716" v="2284" actId="2711"/>
          <ac:spMkLst>
            <pc:docMk/>
            <pc:sldMk cId="2351892883" sldId="2142533823"/>
            <ac:spMk id="5" creationId="{FCA7B39F-162E-E84E-19E5-A591531766DB}"/>
          </ac:spMkLst>
        </pc:spChg>
        <pc:picChg chg="mod">
          <ac:chgData name="Patrick DeNault" userId="f827226d-8142-417b-8e3e-eb1bd3ca85cc" providerId="ADAL" clId="{B050D8B9-296B-4D9A-B747-EDB585293FB7}" dt="2024-04-16T02:16:16.190" v="1511" actId="1076"/>
          <ac:picMkLst>
            <pc:docMk/>
            <pc:sldMk cId="2351892883" sldId="2142533823"/>
            <ac:picMk id="4" creationId="{852AF753-B14E-0B03-C5D1-FA38B44F4607}"/>
          </ac:picMkLst>
        </pc:picChg>
      </pc:sldChg>
      <pc:sldChg chg="addSp delSp modSp new del">
        <pc:chgData name="Patrick DeNault" userId="f827226d-8142-417b-8e3e-eb1bd3ca85cc" providerId="ADAL" clId="{B050D8B9-296B-4D9A-B747-EDB585293FB7}" dt="2024-04-15T22:56:49.182" v="376" actId="680"/>
        <pc:sldMkLst>
          <pc:docMk/>
          <pc:sldMk cId="645281807" sldId="2142533824"/>
        </pc:sldMkLst>
        <pc:spChg chg="add del">
          <ac:chgData name="Patrick DeNault" userId="f827226d-8142-417b-8e3e-eb1bd3ca85cc" providerId="ADAL" clId="{B050D8B9-296B-4D9A-B747-EDB585293FB7}" dt="2024-04-15T22:56:48.798" v="375"/>
          <ac:spMkLst>
            <pc:docMk/>
            <pc:sldMk cId="645281807" sldId="2142533824"/>
            <ac:spMk id="2" creationId="{FE1F3902-A25C-853E-312C-6309E8A7C908}"/>
          </ac:spMkLst>
        </pc:spChg>
        <pc:picChg chg="add mod">
          <ac:chgData name="Patrick DeNault" userId="f827226d-8142-417b-8e3e-eb1bd3ca85cc" providerId="ADAL" clId="{B050D8B9-296B-4D9A-B747-EDB585293FB7}" dt="2024-04-15T22:56:48.798" v="375"/>
          <ac:picMkLst>
            <pc:docMk/>
            <pc:sldMk cId="645281807" sldId="2142533824"/>
            <ac:picMk id="6" creationId="{DFD69B38-A1AC-4A52-46E0-E97D84A3240B}"/>
          </ac:picMkLst>
        </pc:picChg>
      </pc:sldChg>
      <pc:sldChg chg="addSp delSp modSp mod modClrScheme delAnim modAnim addCm modCm chgLayout">
        <pc:chgData name="Patrick DeNault" userId="f827226d-8142-417b-8e3e-eb1bd3ca85cc" providerId="ADAL" clId="{B050D8B9-296B-4D9A-B747-EDB585293FB7}" dt="2024-04-16T19:47:43.104" v="2366" actId="2056"/>
        <pc:sldMkLst>
          <pc:docMk/>
          <pc:sldMk cId="1326524359" sldId="2142533824"/>
        </pc:sldMkLst>
        <pc:spChg chg="mod">
          <ac:chgData name="Patrick DeNault" userId="f827226d-8142-417b-8e3e-eb1bd3ca85cc" providerId="ADAL" clId="{B050D8B9-296B-4D9A-B747-EDB585293FB7}" dt="2024-04-16T02:42:35.748" v="1750" actId="1076"/>
          <ac:spMkLst>
            <pc:docMk/>
            <pc:sldMk cId="1326524359" sldId="2142533824"/>
            <ac:spMk id="4" creationId="{BB060DAE-B0C4-FECA-4649-33D73B7B1798}"/>
          </ac:spMkLst>
        </pc:spChg>
        <pc:spChg chg="mod">
          <ac:chgData name="Patrick DeNault" userId="f827226d-8142-417b-8e3e-eb1bd3ca85cc" providerId="ADAL" clId="{B050D8B9-296B-4D9A-B747-EDB585293FB7}" dt="2024-04-16T02:42:43.197" v="1751" actId="1076"/>
          <ac:spMkLst>
            <pc:docMk/>
            <pc:sldMk cId="1326524359" sldId="2142533824"/>
            <ac:spMk id="5" creationId="{E595A62D-42D1-CCEF-169E-8F1FB1FFC5C9}"/>
          </ac:spMkLst>
        </pc:spChg>
        <pc:graphicFrameChg chg="mod modGraphic">
          <ac:chgData name="Patrick DeNault" userId="f827226d-8142-417b-8e3e-eb1bd3ca85cc" providerId="ADAL" clId="{B050D8B9-296B-4D9A-B747-EDB585293FB7}" dt="2024-04-16T02:42:29.169" v="1748" actId="947"/>
          <ac:graphicFrameMkLst>
            <pc:docMk/>
            <pc:sldMk cId="1326524359" sldId="2142533824"/>
            <ac:graphicFrameMk id="14" creationId="{50E7B3F2-DEA2-AF3C-F106-DCBB44453624}"/>
          </ac:graphicFrameMkLst>
        </pc:graphicFrameChg>
        <pc:picChg chg="add del mod ord">
          <ac:chgData name="Patrick DeNault" userId="f827226d-8142-417b-8e3e-eb1bd3ca85cc" providerId="ADAL" clId="{B050D8B9-296B-4D9A-B747-EDB585293FB7}" dt="2024-04-16T02:42:06.653" v="1744" actId="478"/>
          <ac:picMkLst>
            <pc:docMk/>
            <pc:sldMk cId="1326524359" sldId="2142533824"/>
            <ac:picMk id="2" creationId="{6A92C000-8D7A-D3FB-ACC3-277C0DCCDB02}"/>
          </ac:picMkLst>
        </pc:picChg>
        <pc:picChg chg="add del mod">
          <ac:chgData name="Patrick DeNault" userId="f827226d-8142-417b-8e3e-eb1bd3ca85cc" providerId="ADAL" clId="{B050D8B9-296B-4D9A-B747-EDB585293FB7}" dt="2024-04-16T19:47:43.088" v="2365" actId="478"/>
          <ac:picMkLst>
            <pc:docMk/>
            <pc:sldMk cId="1326524359" sldId="2142533824"/>
            <ac:picMk id="3" creationId="{C334D5A4-FBF4-6EAE-854E-2E93AFFCCEC5}"/>
          </ac:picMkLst>
        </pc:picChg>
        <pc:picChg chg="add mod">
          <ac:chgData name="Patrick DeNault" userId="f827226d-8142-417b-8e3e-eb1bd3ca85cc" providerId="ADAL" clId="{B050D8B9-296B-4D9A-B747-EDB585293FB7}" dt="2024-04-16T16:49:41.589" v="2280" actId="571"/>
          <ac:picMkLst>
            <pc:docMk/>
            <pc:sldMk cId="1326524359" sldId="2142533824"/>
            <ac:picMk id="6" creationId="{335538CC-32B1-9E34-E2F7-2FCB51059087}"/>
          </ac:picMkLst>
        </pc:picChg>
        <pc:extLst>
          <p:ext xmlns:p="http://schemas.openxmlformats.org/presentationml/2006/main" uri="{D6D511B9-2390-475A-947B-AFAB55BFBCF1}">
            <pc226:cmChg xmlns:pc226="http://schemas.microsoft.com/office/powerpoint/2022/06/main/command" chg="add mod">
              <pc226:chgData name="Patrick DeNault" userId="f827226d-8142-417b-8e3e-eb1bd3ca85cc" providerId="ADAL" clId="{B050D8B9-296B-4D9A-B747-EDB585293FB7}" dt="2024-04-16T19:47:43.104" v="2366" actId="2056"/>
              <pc2:cmMkLst xmlns:pc2="http://schemas.microsoft.com/office/powerpoint/2019/9/main/command">
                <pc:docMk/>
                <pc:sldMk cId="1326524359" sldId="2142533824"/>
                <pc2:cmMk id="{45DFE7C4-001D-4146-9E8B-9EA0C5962930}"/>
              </pc2:cmMkLst>
            </pc226:cmChg>
          </p:ext>
        </pc:extLst>
      </pc:sldChg>
      <pc:sldChg chg="modSp mod">
        <pc:chgData name="Patrick DeNault" userId="f827226d-8142-417b-8e3e-eb1bd3ca85cc" providerId="ADAL" clId="{B050D8B9-296B-4D9A-B747-EDB585293FB7}" dt="2024-04-16T02:24:10.123" v="1574" actId="2711"/>
        <pc:sldMkLst>
          <pc:docMk/>
          <pc:sldMk cId="1005087304" sldId="2142533825"/>
        </pc:sldMkLst>
        <pc:spChg chg="mod">
          <ac:chgData name="Patrick DeNault" userId="f827226d-8142-417b-8e3e-eb1bd3ca85cc" providerId="ADAL" clId="{B050D8B9-296B-4D9A-B747-EDB585293FB7}" dt="2024-04-16T02:24:10.123" v="1574" actId="2711"/>
          <ac:spMkLst>
            <pc:docMk/>
            <pc:sldMk cId="1005087304" sldId="2142533825"/>
            <ac:spMk id="5" creationId="{E595A62D-42D1-CCEF-169E-8F1FB1FFC5C9}"/>
          </ac:spMkLst>
        </pc:spChg>
        <pc:spChg chg="mod">
          <ac:chgData name="Patrick DeNault" userId="f827226d-8142-417b-8e3e-eb1bd3ca85cc" providerId="ADAL" clId="{B050D8B9-296B-4D9A-B747-EDB585293FB7}" dt="2024-04-16T02:24:10.123" v="1574" actId="2711"/>
          <ac:spMkLst>
            <pc:docMk/>
            <pc:sldMk cId="1005087304" sldId="2142533825"/>
            <ac:spMk id="9" creationId="{B2198503-3EB8-AF17-573C-487DAEC8E171}"/>
          </ac:spMkLst>
        </pc:spChg>
        <pc:spChg chg="mod">
          <ac:chgData name="Patrick DeNault" userId="f827226d-8142-417b-8e3e-eb1bd3ca85cc" providerId="ADAL" clId="{B050D8B9-296B-4D9A-B747-EDB585293FB7}" dt="2024-04-16T02:24:10.123" v="1574" actId="2711"/>
          <ac:spMkLst>
            <pc:docMk/>
            <pc:sldMk cId="1005087304" sldId="2142533825"/>
            <ac:spMk id="10" creationId="{F2BEC61F-7CD9-E9A2-8005-ED40FCB80542}"/>
          </ac:spMkLst>
        </pc:spChg>
        <pc:spChg chg="mod">
          <ac:chgData name="Patrick DeNault" userId="f827226d-8142-417b-8e3e-eb1bd3ca85cc" providerId="ADAL" clId="{B050D8B9-296B-4D9A-B747-EDB585293FB7}" dt="2024-04-16T02:24:10.123" v="1574" actId="2711"/>
          <ac:spMkLst>
            <pc:docMk/>
            <pc:sldMk cId="1005087304" sldId="2142533825"/>
            <ac:spMk id="11" creationId="{E0968072-B6F7-8AA2-FCCE-A8C72A965255}"/>
          </ac:spMkLst>
        </pc:spChg>
      </pc:sldChg>
      <pc:sldChg chg="modSp mod">
        <pc:chgData name="Patrick DeNault" userId="f827226d-8142-417b-8e3e-eb1bd3ca85cc" providerId="ADAL" clId="{B050D8B9-296B-4D9A-B747-EDB585293FB7}" dt="2024-04-16T02:24:20.763" v="1576" actId="14100"/>
        <pc:sldMkLst>
          <pc:docMk/>
          <pc:sldMk cId="3196506639" sldId="2142533826"/>
        </pc:sldMkLst>
        <pc:spChg chg="mod">
          <ac:chgData name="Patrick DeNault" userId="f827226d-8142-417b-8e3e-eb1bd3ca85cc" providerId="ADAL" clId="{B050D8B9-296B-4D9A-B747-EDB585293FB7}" dt="2024-04-16T02:24:20.763" v="1576" actId="14100"/>
          <ac:spMkLst>
            <pc:docMk/>
            <pc:sldMk cId="3196506639" sldId="2142533826"/>
            <ac:spMk id="11" creationId="{A56CD3CA-BB27-8DA7-2CA4-955150B4DF0C}"/>
          </ac:spMkLst>
        </pc:spChg>
        <pc:spChg chg="mod">
          <ac:chgData name="Patrick DeNault" userId="f827226d-8142-417b-8e3e-eb1bd3ca85cc" providerId="ADAL" clId="{B050D8B9-296B-4D9A-B747-EDB585293FB7}" dt="2024-04-16T02:24:20.763" v="1576" actId="14100"/>
          <ac:spMkLst>
            <pc:docMk/>
            <pc:sldMk cId="3196506639" sldId="2142533826"/>
            <ac:spMk id="17" creationId="{64BBDA59-BFF7-5BAD-0F7A-F9C752C351F0}"/>
          </ac:spMkLst>
        </pc:spChg>
      </pc:sldChg>
      <pc:sldChg chg="addSp delSp modSp new mod ord">
        <pc:chgData name="Patrick DeNault" userId="f827226d-8142-417b-8e3e-eb1bd3ca85cc" providerId="ADAL" clId="{B050D8B9-296B-4D9A-B747-EDB585293FB7}" dt="2024-04-16T02:07:08.133" v="1433" actId="1076"/>
        <pc:sldMkLst>
          <pc:docMk/>
          <pc:sldMk cId="3075528745" sldId="2142533827"/>
        </pc:sldMkLst>
        <pc:spChg chg="mod">
          <ac:chgData name="Patrick DeNault" userId="f827226d-8142-417b-8e3e-eb1bd3ca85cc" providerId="ADAL" clId="{B050D8B9-296B-4D9A-B747-EDB585293FB7}" dt="2024-04-16T00:52:09.117" v="611"/>
          <ac:spMkLst>
            <pc:docMk/>
            <pc:sldMk cId="3075528745" sldId="2142533827"/>
            <ac:spMk id="2" creationId="{B58DFD7C-595D-B4DC-C086-0623456E052C}"/>
          </ac:spMkLst>
        </pc:spChg>
        <pc:spChg chg="add mod">
          <ac:chgData name="Patrick DeNault" userId="f827226d-8142-417b-8e3e-eb1bd3ca85cc" providerId="ADAL" clId="{B050D8B9-296B-4D9A-B747-EDB585293FB7}" dt="2024-04-16T01:04:49.590" v="714" actId="1076"/>
          <ac:spMkLst>
            <pc:docMk/>
            <pc:sldMk cId="3075528745" sldId="2142533827"/>
            <ac:spMk id="3" creationId="{0DD04087-8901-79F3-D253-C8CEB9218BD3}"/>
          </ac:spMkLst>
        </pc:spChg>
        <pc:spChg chg="add mod">
          <ac:chgData name="Patrick DeNault" userId="f827226d-8142-417b-8e3e-eb1bd3ca85cc" providerId="ADAL" clId="{B050D8B9-296B-4D9A-B747-EDB585293FB7}" dt="2024-04-16T00:54:22.496" v="654" actId="1076"/>
          <ac:spMkLst>
            <pc:docMk/>
            <pc:sldMk cId="3075528745" sldId="2142533827"/>
            <ac:spMk id="5" creationId="{A58E651C-4062-683A-A334-A608C7978924}"/>
          </ac:spMkLst>
        </pc:spChg>
        <pc:spChg chg="add mod">
          <ac:chgData name="Patrick DeNault" userId="f827226d-8142-417b-8e3e-eb1bd3ca85cc" providerId="ADAL" clId="{B050D8B9-296B-4D9A-B747-EDB585293FB7}" dt="2024-04-16T00:53:32.991" v="653" actId="1076"/>
          <ac:spMkLst>
            <pc:docMk/>
            <pc:sldMk cId="3075528745" sldId="2142533827"/>
            <ac:spMk id="7" creationId="{E7CEA08B-3AA9-9DD7-941A-CADB15E43E37}"/>
          </ac:spMkLst>
        </pc:spChg>
        <pc:spChg chg="add del mod ord">
          <ac:chgData name="Patrick DeNault" userId="f827226d-8142-417b-8e3e-eb1bd3ca85cc" providerId="ADAL" clId="{B050D8B9-296B-4D9A-B747-EDB585293FB7}" dt="2024-04-16T02:06:10.817" v="1418" actId="478"/>
          <ac:spMkLst>
            <pc:docMk/>
            <pc:sldMk cId="3075528745" sldId="2142533827"/>
            <ac:spMk id="8" creationId="{7008E63B-FA11-F237-CB90-AF4366F8E64C}"/>
          </ac:spMkLst>
        </pc:spChg>
        <pc:spChg chg="add del mod">
          <ac:chgData name="Patrick DeNault" userId="f827226d-8142-417b-8e3e-eb1bd3ca85cc" providerId="ADAL" clId="{B050D8B9-296B-4D9A-B747-EDB585293FB7}" dt="2024-04-16T01:03:46.026" v="690" actId="478"/>
          <ac:spMkLst>
            <pc:docMk/>
            <pc:sldMk cId="3075528745" sldId="2142533827"/>
            <ac:spMk id="10" creationId="{5268136C-2BE2-8983-4B9F-D1A7F2427DC6}"/>
          </ac:spMkLst>
        </pc:spChg>
        <pc:spChg chg="add mod">
          <ac:chgData name="Patrick DeNault" userId="f827226d-8142-417b-8e3e-eb1bd3ca85cc" providerId="ADAL" clId="{B050D8B9-296B-4D9A-B747-EDB585293FB7}" dt="2024-04-16T01:04:27.036" v="713" actId="1076"/>
          <ac:spMkLst>
            <pc:docMk/>
            <pc:sldMk cId="3075528745" sldId="2142533827"/>
            <ac:spMk id="11" creationId="{0F69BF9C-B8F8-52AD-4D8F-3C09F91675C9}"/>
          </ac:spMkLst>
        </pc:spChg>
        <pc:spChg chg="add mod">
          <ac:chgData name="Patrick DeNault" userId="f827226d-8142-417b-8e3e-eb1bd3ca85cc" providerId="ADAL" clId="{B050D8B9-296B-4D9A-B747-EDB585293FB7}" dt="2024-04-16T01:25:04.293" v="920" actId="1076"/>
          <ac:spMkLst>
            <pc:docMk/>
            <pc:sldMk cId="3075528745" sldId="2142533827"/>
            <ac:spMk id="15" creationId="{863040C0-D4B9-A66E-E7AB-37AC281E560C}"/>
          </ac:spMkLst>
        </pc:spChg>
        <pc:spChg chg="add mod">
          <ac:chgData name="Patrick DeNault" userId="f827226d-8142-417b-8e3e-eb1bd3ca85cc" providerId="ADAL" clId="{B050D8B9-296B-4D9A-B747-EDB585293FB7}" dt="2024-04-16T01:24:29.718" v="909" actId="164"/>
          <ac:spMkLst>
            <pc:docMk/>
            <pc:sldMk cId="3075528745" sldId="2142533827"/>
            <ac:spMk id="16" creationId="{F9DC2C2C-2375-C5FA-D888-E8C6A3C2D30C}"/>
          </ac:spMkLst>
        </pc:spChg>
        <pc:spChg chg="add mod">
          <ac:chgData name="Patrick DeNault" userId="f827226d-8142-417b-8e3e-eb1bd3ca85cc" providerId="ADAL" clId="{B050D8B9-296B-4D9A-B747-EDB585293FB7}" dt="2024-04-16T01:47:37.294" v="953" actId="1076"/>
          <ac:spMkLst>
            <pc:docMk/>
            <pc:sldMk cId="3075528745" sldId="2142533827"/>
            <ac:spMk id="17" creationId="{BE35A93C-D41F-70EA-74D5-0385CEFD5D5A}"/>
          </ac:spMkLst>
        </pc:spChg>
        <pc:spChg chg="add mod">
          <ac:chgData name="Patrick DeNault" userId="f827226d-8142-417b-8e3e-eb1bd3ca85cc" providerId="ADAL" clId="{B050D8B9-296B-4D9A-B747-EDB585293FB7}" dt="2024-04-16T01:47:42.287" v="954" actId="1076"/>
          <ac:spMkLst>
            <pc:docMk/>
            <pc:sldMk cId="3075528745" sldId="2142533827"/>
            <ac:spMk id="18" creationId="{984EE524-297D-FE10-5D8D-3EA345167F5B}"/>
          </ac:spMkLst>
        </pc:spChg>
        <pc:spChg chg="add mod ord">
          <ac:chgData name="Patrick DeNault" userId="f827226d-8142-417b-8e3e-eb1bd3ca85cc" providerId="ADAL" clId="{B050D8B9-296B-4D9A-B747-EDB585293FB7}" dt="2024-04-16T02:06:48.844" v="1426" actId="1076"/>
          <ac:spMkLst>
            <pc:docMk/>
            <pc:sldMk cId="3075528745" sldId="2142533827"/>
            <ac:spMk id="21" creationId="{E4048B8C-B9A3-3331-9D9C-3ADDEF4DAE34}"/>
          </ac:spMkLst>
        </pc:spChg>
        <pc:spChg chg="add mod ord">
          <ac:chgData name="Patrick DeNault" userId="f827226d-8142-417b-8e3e-eb1bd3ca85cc" providerId="ADAL" clId="{B050D8B9-296B-4D9A-B747-EDB585293FB7}" dt="2024-04-16T02:07:02.911" v="1432" actId="171"/>
          <ac:spMkLst>
            <pc:docMk/>
            <pc:sldMk cId="3075528745" sldId="2142533827"/>
            <ac:spMk id="22" creationId="{389BA993-118C-F882-97EE-76569D184FB2}"/>
          </ac:spMkLst>
        </pc:spChg>
        <pc:grpChg chg="del">
          <ac:chgData name="Patrick DeNault" userId="f827226d-8142-417b-8e3e-eb1bd3ca85cc" providerId="ADAL" clId="{B050D8B9-296B-4D9A-B747-EDB585293FB7}" dt="2024-04-16T01:22:37.278" v="816" actId="478"/>
          <ac:grpSpMkLst>
            <pc:docMk/>
            <pc:sldMk cId="3075528745" sldId="2142533827"/>
            <ac:grpSpMk id="9" creationId="{B1B1018B-24F9-6EE8-FA85-251083F72F6C}"/>
          </ac:grpSpMkLst>
        </pc:grpChg>
        <pc:grpChg chg="add mod">
          <ac:chgData name="Patrick DeNault" userId="f827226d-8142-417b-8e3e-eb1bd3ca85cc" providerId="ADAL" clId="{B050D8B9-296B-4D9A-B747-EDB585293FB7}" dt="2024-04-16T02:07:08.133" v="1433" actId="1076"/>
          <ac:grpSpMkLst>
            <pc:docMk/>
            <pc:sldMk cId="3075528745" sldId="2142533827"/>
            <ac:grpSpMk id="20" creationId="{7941251A-F338-CF5E-CDEC-2B09903B339B}"/>
          </ac:grpSpMkLst>
        </pc:grpChg>
        <pc:picChg chg="add mod">
          <ac:chgData name="Patrick DeNault" userId="f827226d-8142-417b-8e3e-eb1bd3ca85cc" providerId="ADAL" clId="{B050D8B9-296B-4D9A-B747-EDB585293FB7}" dt="2024-04-16T01:02:34.283" v="674" actId="1076"/>
          <ac:picMkLst>
            <pc:docMk/>
            <pc:sldMk cId="3075528745" sldId="2142533827"/>
            <ac:picMk id="4" creationId="{7DAE7EAA-0327-3D74-A7D9-0BBF1B93DE21}"/>
          </ac:picMkLst>
        </pc:picChg>
        <pc:picChg chg="add mod">
          <ac:chgData name="Patrick DeNault" userId="f827226d-8142-417b-8e3e-eb1bd3ca85cc" providerId="ADAL" clId="{B050D8B9-296B-4D9A-B747-EDB585293FB7}" dt="2024-04-16T00:52:19.827" v="614" actId="14100"/>
          <ac:picMkLst>
            <pc:docMk/>
            <pc:sldMk cId="3075528745" sldId="2142533827"/>
            <ac:picMk id="6" creationId="{D9A7D440-D405-3B51-0087-9CF2B115908F}"/>
          </ac:picMkLst>
        </pc:picChg>
        <pc:picChg chg="add mod modCrop">
          <ac:chgData name="Patrick DeNault" userId="f827226d-8142-417b-8e3e-eb1bd3ca85cc" providerId="ADAL" clId="{B050D8B9-296B-4D9A-B747-EDB585293FB7}" dt="2024-04-16T01:24:51.887" v="917" actId="1076"/>
          <ac:picMkLst>
            <pc:docMk/>
            <pc:sldMk cId="3075528745" sldId="2142533827"/>
            <ac:picMk id="14" creationId="{832A9C18-843F-6BCD-7FB2-697E368F6DB9}"/>
          </ac:picMkLst>
        </pc:picChg>
        <pc:picChg chg="add mod">
          <ac:chgData name="Patrick DeNault" userId="f827226d-8142-417b-8e3e-eb1bd3ca85cc" providerId="ADAL" clId="{B050D8B9-296B-4D9A-B747-EDB585293FB7}" dt="2024-04-16T01:24:13.811" v="906" actId="571"/>
          <ac:picMkLst>
            <pc:docMk/>
            <pc:sldMk cId="3075528745" sldId="2142533827"/>
            <ac:picMk id="19" creationId="{4D195A38-8F4B-80DB-0B3B-94EF7D70F06D}"/>
          </ac:picMkLst>
        </pc:picChg>
      </pc:sldChg>
      <pc:sldChg chg="addSp delSp modSp mod">
        <pc:chgData name="Patrick DeNault" userId="f827226d-8142-417b-8e3e-eb1bd3ca85cc" providerId="ADAL" clId="{B050D8B9-296B-4D9A-B747-EDB585293FB7}" dt="2024-04-16T02:15:52.811" v="1509" actId="1076"/>
        <pc:sldMkLst>
          <pc:docMk/>
          <pc:sldMk cId="1688422554" sldId="2142533828"/>
        </pc:sldMkLst>
        <pc:spChg chg="mod">
          <ac:chgData name="Patrick DeNault" userId="f827226d-8142-417b-8e3e-eb1bd3ca85cc" providerId="ADAL" clId="{B050D8B9-296B-4D9A-B747-EDB585293FB7}" dt="2024-04-16T02:03:44.913" v="1409" actId="1076"/>
          <ac:spMkLst>
            <pc:docMk/>
            <pc:sldMk cId="1688422554" sldId="2142533828"/>
            <ac:spMk id="8" creationId="{7008E63B-FA11-F237-CB90-AF4366F8E64C}"/>
          </ac:spMkLst>
        </pc:spChg>
        <pc:spChg chg="mod">
          <ac:chgData name="Patrick DeNault" userId="f827226d-8142-417b-8e3e-eb1bd3ca85cc" providerId="ADAL" clId="{B050D8B9-296B-4D9A-B747-EDB585293FB7}" dt="2024-04-16T02:10:45.723" v="1445" actId="1076"/>
          <ac:spMkLst>
            <pc:docMk/>
            <pc:sldMk cId="1688422554" sldId="2142533828"/>
            <ac:spMk id="18" creationId="{87196DA2-0DCA-3370-1598-8C380AE4FD80}"/>
          </ac:spMkLst>
        </pc:spChg>
        <pc:spChg chg="add mod ord">
          <ac:chgData name="Patrick DeNault" userId="f827226d-8142-417b-8e3e-eb1bd3ca85cc" providerId="ADAL" clId="{B050D8B9-296B-4D9A-B747-EDB585293FB7}" dt="2024-04-16T02:03:55.095" v="1414" actId="1076"/>
          <ac:spMkLst>
            <pc:docMk/>
            <pc:sldMk cId="1688422554" sldId="2142533828"/>
            <ac:spMk id="20" creationId="{E543D7D9-3909-8CB4-182E-9F55A7A827C8}"/>
          </ac:spMkLst>
        </pc:spChg>
        <pc:spChg chg="mod">
          <ac:chgData name="Patrick DeNault" userId="f827226d-8142-417b-8e3e-eb1bd3ca85cc" providerId="ADAL" clId="{B050D8B9-296B-4D9A-B747-EDB585293FB7}" dt="2024-04-16T02:03:57.571" v="1415" actId="1076"/>
          <ac:spMkLst>
            <pc:docMk/>
            <pc:sldMk cId="1688422554" sldId="2142533828"/>
            <ac:spMk id="24" creationId="{6C70F789-90D7-FB78-6537-77C11F6E0FE0}"/>
          </ac:spMkLst>
        </pc:spChg>
        <pc:spChg chg="add del">
          <ac:chgData name="Patrick DeNault" userId="f827226d-8142-417b-8e3e-eb1bd3ca85cc" providerId="ADAL" clId="{B050D8B9-296B-4D9A-B747-EDB585293FB7}" dt="2024-04-16T02:08:39.010" v="1435" actId="22"/>
          <ac:spMkLst>
            <pc:docMk/>
            <pc:sldMk cId="1688422554" sldId="2142533828"/>
            <ac:spMk id="25" creationId="{41B93DD8-8D27-D982-201D-DA57130C8A57}"/>
          </ac:spMkLst>
        </pc:spChg>
        <pc:spChg chg="add mod topLvl">
          <ac:chgData name="Patrick DeNault" userId="f827226d-8142-417b-8e3e-eb1bd3ca85cc" providerId="ADAL" clId="{B050D8B9-296B-4D9A-B747-EDB585293FB7}" dt="2024-04-16T02:15:38" v="1506" actId="164"/>
          <ac:spMkLst>
            <pc:docMk/>
            <pc:sldMk cId="1688422554" sldId="2142533828"/>
            <ac:spMk id="30" creationId="{FBC7A288-2E99-D3CA-A4BE-8D15625A0FFA}"/>
          </ac:spMkLst>
        </pc:spChg>
        <pc:spChg chg="add mod topLvl">
          <ac:chgData name="Patrick DeNault" userId="f827226d-8142-417b-8e3e-eb1bd3ca85cc" providerId="ADAL" clId="{B050D8B9-296B-4D9A-B747-EDB585293FB7}" dt="2024-04-16T02:15:38" v="1506" actId="164"/>
          <ac:spMkLst>
            <pc:docMk/>
            <pc:sldMk cId="1688422554" sldId="2142533828"/>
            <ac:spMk id="31" creationId="{F3CB7EFC-E069-2EC3-2974-048A6B52CB8F}"/>
          </ac:spMkLst>
        </pc:spChg>
        <pc:spChg chg="mod">
          <ac:chgData name="Patrick DeNault" userId="f827226d-8142-417b-8e3e-eb1bd3ca85cc" providerId="ADAL" clId="{B050D8B9-296B-4D9A-B747-EDB585293FB7}" dt="2024-04-16T02:12:19.760" v="1470" actId="6549"/>
          <ac:spMkLst>
            <pc:docMk/>
            <pc:sldMk cId="1688422554" sldId="2142533828"/>
            <ac:spMk id="35" creationId="{D6969C6D-5429-AD80-4DE9-EA8D977F4A98}"/>
          </ac:spMkLst>
        </pc:spChg>
        <pc:spChg chg="mod">
          <ac:chgData name="Patrick DeNault" userId="f827226d-8142-417b-8e3e-eb1bd3ca85cc" providerId="ADAL" clId="{B050D8B9-296B-4D9A-B747-EDB585293FB7}" dt="2024-04-16T02:12:12.419" v="1467"/>
          <ac:spMkLst>
            <pc:docMk/>
            <pc:sldMk cId="1688422554" sldId="2142533828"/>
            <ac:spMk id="36" creationId="{21D48803-D536-E9EE-1C8B-FB7897ABE566}"/>
          </ac:spMkLst>
        </pc:spChg>
        <pc:grpChg chg="add del mod">
          <ac:chgData name="Patrick DeNault" userId="f827226d-8142-417b-8e3e-eb1bd3ca85cc" providerId="ADAL" clId="{B050D8B9-296B-4D9A-B747-EDB585293FB7}" dt="2024-04-16T02:13:11.674" v="1482" actId="165"/>
          <ac:grpSpMkLst>
            <pc:docMk/>
            <pc:sldMk cId="1688422554" sldId="2142533828"/>
            <ac:grpSpMk id="32" creationId="{7A555F5C-6B3B-61C8-7FFC-BF23844EF754}"/>
          </ac:grpSpMkLst>
        </pc:grpChg>
        <pc:grpChg chg="add del mod">
          <ac:chgData name="Patrick DeNault" userId="f827226d-8142-417b-8e3e-eb1bd3ca85cc" providerId="ADAL" clId="{B050D8B9-296B-4D9A-B747-EDB585293FB7}" dt="2024-04-16T02:12:21.087" v="1471" actId="478"/>
          <ac:grpSpMkLst>
            <pc:docMk/>
            <pc:sldMk cId="1688422554" sldId="2142533828"/>
            <ac:grpSpMk id="33" creationId="{604434BB-FF4D-05D2-6D07-7D2AA9BABC9B}"/>
          </ac:grpSpMkLst>
        </pc:grpChg>
        <pc:grpChg chg="add mod">
          <ac:chgData name="Patrick DeNault" userId="f827226d-8142-417b-8e3e-eb1bd3ca85cc" providerId="ADAL" clId="{B050D8B9-296B-4D9A-B747-EDB585293FB7}" dt="2024-04-16T02:15:52.811" v="1509" actId="1076"/>
          <ac:grpSpMkLst>
            <pc:docMk/>
            <pc:sldMk cId="1688422554" sldId="2142533828"/>
            <ac:grpSpMk id="38" creationId="{746288AF-0434-D0EA-BD4B-99125EF43379}"/>
          </ac:grpSpMkLst>
        </pc:grpChg>
        <pc:picChg chg="add mod">
          <ac:chgData name="Patrick DeNault" userId="f827226d-8142-417b-8e3e-eb1bd3ca85cc" providerId="ADAL" clId="{B050D8B9-296B-4D9A-B747-EDB585293FB7}" dt="2024-04-16T02:09:54.517" v="1436" actId="931"/>
          <ac:picMkLst>
            <pc:docMk/>
            <pc:sldMk cId="1688422554" sldId="2142533828"/>
            <ac:picMk id="27" creationId="{4C92171D-3FD9-DEDE-F2AF-7DE5ADC2C10A}"/>
          </ac:picMkLst>
        </pc:picChg>
        <pc:picChg chg="add del mod topLvl modCrop">
          <ac:chgData name="Patrick DeNault" userId="f827226d-8142-417b-8e3e-eb1bd3ca85cc" providerId="ADAL" clId="{B050D8B9-296B-4D9A-B747-EDB585293FB7}" dt="2024-04-16T02:13:14.552" v="1483" actId="478"/>
          <ac:picMkLst>
            <pc:docMk/>
            <pc:sldMk cId="1688422554" sldId="2142533828"/>
            <ac:picMk id="29" creationId="{13518F2A-FCCF-AE1A-4BA5-75F6FCB7493A}"/>
          </ac:picMkLst>
        </pc:picChg>
        <pc:picChg chg="del mod">
          <ac:chgData name="Patrick DeNault" userId="f827226d-8142-417b-8e3e-eb1bd3ca85cc" providerId="ADAL" clId="{B050D8B9-296B-4D9A-B747-EDB585293FB7}" dt="2024-04-16T02:12:17.579" v="1469" actId="21"/>
          <ac:picMkLst>
            <pc:docMk/>
            <pc:sldMk cId="1688422554" sldId="2142533828"/>
            <ac:picMk id="34" creationId="{0165F690-2C3F-E99C-3A61-ED8003753579}"/>
          </ac:picMkLst>
        </pc:picChg>
        <pc:picChg chg="add del mod modCrop">
          <ac:chgData name="Patrick DeNault" userId="f827226d-8142-417b-8e3e-eb1bd3ca85cc" providerId="ADAL" clId="{B050D8B9-296B-4D9A-B747-EDB585293FB7}" dt="2024-04-16T02:15:52.811" v="1509" actId="1076"/>
          <ac:picMkLst>
            <pc:docMk/>
            <pc:sldMk cId="1688422554" sldId="2142533828"/>
            <ac:picMk id="37" creationId="{0165F690-2C3F-E99C-3A61-ED8003753579}"/>
          </ac:picMkLst>
        </pc:picChg>
      </pc:sldChg>
      <pc:sldChg chg="modSp mod">
        <pc:chgData name="Patrick DeNault" userId="f827226d-8142-417b-8e3e-eb1bd3ca85cc" providerId="ADAL" clId="{B050D8B9-296B-4D9A-B747-EDB585293FB7}" dt="2024-04-16T19:12:50.507" v="2363" actId="1076"/>
        <pc:sldMkLst>
          <pc:docMk/>
          <pc:sldMk cId="2278136565" sldId="2142533829"/>
        </pc:sldMkLst>
        <pc:spChg chg="mod">
          <ac:chgData name="Patrick DeNault" userId="f827226d-8142-417b-8e3e-eb1bd3ca85cc" providerId="ADAL" clId="{B050D8B9-296B-4D9A-B747-EDB585293FB7}" dt="2024-04-16T01:57:38.643" v="1348" actId="1076"/>
          <ac:spMkLst>
            <pc:docMk/>
            <pc:sldMk cId="2278136565" sldId="2142533829"/>
            <ac:spMk id="8" creationId="{7008E63B-FA11-F237-CB90-AF4366F8E64C}"/>
          </ac:spMkLst>
        </pc:spChg>
        <pc:spChg chg="mod">
          <ac:chgData name="Patrick DeNault" userId="f827226d-8142-417b-8e3e-eb1bd3ca85cc" providerId="ADAL" clId="{B050D8B9-296B-4D9A-B747-EDB585293FB7}" dt="2024-04-16T19:12:50.507" v="2363" actId="1076"/>
          <ac:spMkLst>
            <pc:docMk/>
            <pc:sldMk cId="2278136565" sldId="2142533829"/>
            <ac:spMk id="9" creationId="{0DD04087-8901-79F3-D253-C8CEB9218BD3}"/>
          </ac:spMkLst>
        </pc:spChg>
        <pc:picChg chg="mod">
          <ac:chgData name="Patrick DeNault" userId="f827226d-8142-417b-8e3e-eb1bd3ca85cc" providerId="ADAL" clId="{B050D8B9-296B-4D9A-B747-EDB585293FB7}" dt="2024-04-16T01:57:35.221" v="1346" actId="1076"/>
          <ac:picMkLst>
            <pc:docMk/>
            <pc:sldMk cId="2278136565" sldId="2142533829"/>
            <ac:picMk id="4" creationId="{7DAE7EAA-0327-3D74-A7D9-0BBF1B93DE21}"/>
          </ac:picMkLst>
        </pc:picChg>
      </pc:sldChg>
      <pc:sldChg chg="addSp modSp mod">
        <pc:chgData name="Patrick DeNault" userId="f827226d-8142-417b-8e3e-eb1bd3ca85cc" providerId="ADAL" clId="{B050D8B9-296B-4D9A-B747-EDB585293FB7}" dt="2024-04-16T18:27:12.571" v="2361" actId="113"/>
        <pc:sldMkLst>
          <pc:docMk/>
          <pc:sldMk cId="311399288" sldId="2142533831"/>
        </pc:sldMkLst>
        <pc:spChg chg="add mod">
          <ac:chgData name="Patrick DeNault" userId="f827226d-8142-417b-8e3e-eb1bd3ca85cc" providerId="ADAL" clId="{B050D8B9-296B-4D9A-B747-EDB585293FB7}" dt="2024-04-16T02:01:14.578" v="1386" actId="164"/>
          <ac:spMkLst>
            <pc:docMk/>
            <pc:sldMk cId="311399288" sldId="2142533831"/>
            <ac:spMk id="8" creationId="{CB7F7DB5-68E4-5D04-73B6-C036ACC520E8}"/>
          </ac:spMkLst>
        </pc:spChg>
        <pc:grpChg chg="add mod">
          <ac:chgData name="Patrick DeNault" userId="f827226d-8142-417b-8e3e-eb1bd3ca85cc" providerId="ADAL" clId="{B050D8B9-296B-4D9A-B747-EDB585293FB7}" dt="2024-04-16T18:25:41.808" v="2344" actId="1076"/>
          <ac:grpSpMkLst>
            <pc:docMk/>
            <pc:sldMk cId="311399288" sldId="2142533831"/>
            <ac:grpSpMk id="14" creationId="{38B3B608-A404-6116-A4F0-FEBF0D0A8A52}"/>
          </ac:grpSpMkLst>
        </pc:grpChg>
        <pc:graphicFrameChg chg="mod modGraphic">
          <ac:chgData name="Patrick DeNault" userId="f827226d-8142-417b-8e3e-eb1bd3ca85cc" providerId="ADAL" clId="{B050D8B9-296B-4D9A-B747-EDB585293FB7}" dt="2024-04-16T18:27:12.571" v="2361" actId="113"/>
          <ac:graphicFrameMkLst>
            <pc:docMk/>
            <pc:sldMk cId="311399288" sldId="2142533831"/>
            <ac:graphicFrameMk id="9" creationId="{6BD7E887-CFC2-AFB5-A9B6-9EFA24843822}"/>
          </ac:graphicFrameMkLst>
        </pc:graphicFrameChg>
        <pc:picChg chg="add mod modCrop">
          <ac:chgData name="Patrick DeNault" userId="f827226d-8142-417b-8e3e-eb1bd3ca85cc" providerId="ADAL" clId="{B050D8B9-296B-4D9A-B747-EDB585293FB7}" dt="2024-04-16T02:01:14.578" v="1386" actId="164"/>
          <ac:picMkLst>
            <pc:docMk/>
            <pc:sldMk cId="311399288" sldId="2142533831"/>
            <ac:picMk id="7" creationId="{626DB215-2EEE-296F-3F8B-C014BBE37C8F}"/>
          </ac:picMkLst>
        </pc:picChg>
      </pc:sldChg>
      <pc:sldChg chg="modSp mod">
        <pc:chgData name="Patrick DeNault" userId="f827226d-8142-417b-8e3e-eb1bd3ca85cc" providerId="ADAL" clId="{B050D8B9-296B-4D9A-B747-EDB585293FB7}" dt="2024-04-17T01:43:28.779" v="2402" actId="6549"/>
        <pc:sldMkLst>
          <pc:docMk/>
          <pc:sldMk cId="3720325075" sldId="2142533832"/>
        </pc:sldMkLst>
        <pc:spChg chg="mod">
          <ac:chgData name="Patrick DeNault" userId="f827226d-8142-417b-8e3e-eb1bd3ca85cc" providerId="ADAL" clId="{B050D8B9-296B-4D9A-B747-EDB585293FB7}" dt="2024-04-17T01:43:28.779" v="2402" actId="6549"/>
          <ac:spMkLst>
            <pc:docMk/>
            <pc:sldMk cId="3720325075" sldId="2142533832"/>
            <ac:spMk id="6" creationId="{E9DC535D-48C6-72D7-19EF-A17B197077D3}"/>
          </ac:spMkLst>
        </pc:spChg>
        <pc:spChg chg="mod">
          <ac:chgData name="Patrick DeNault" userId="f827226d-8142-417b-8e3e-eb1bd3ca85cc" providerId="ADAL" clId="{B050D8B9-296B-4D9A-B747-EDB585293FB7}" dt="2024-04-16T01:59:02.642" v="1361" actId="1076"/>
          <ac:spMkLst>
            <pc:docMk/>
            <pc:sldMk cId="3720325075" sldId="2142533832"/>
            <ac:spMk id="8" creationId="{7008E63B-FA11-F237-CB90-AF4366F8E64C}"/>
          </ac:spMkLst>
        </pc:spChg>
        <pc:spChg chg="mod">
          <ac:chgData name="Patrick DeNault" userId="f827226d-8142-417b-8e3e-eb1bd3ca85cc" providerId="ADAL" clId="{B050D8B9-296B-4D9A-B747-EDB585293FB7}" dt="2024-04-16T01:59:56.407" v="1375" actId="1076"/>
          <ac:spMkLst>
            <pc:docMk/>
            <pc:sldMk cId="3720325075" sldId="2142533832"/>
            <ac:spMk id="9" creationId="{0DD04087-8901-79F3-D253-C8CEB9218BD3}"/>
          </ac:spMkLst>
        </pc:spChg>
        <pc:picChg chg="mod">
          <ac:chgData name="Patrick DeNault" userId="f827226d-8142-417b-8e3e-eb1bd3ca85cc" providerId="ADAL" clId="{B050D8B9-296B-4D9A-B747-EDB585293FB7}" dt="2024-04-16T19:38:23.630" v="2364" actId="14826"/>
          <ac:picMkLst>
            <pc:docMk/>
            <pc:sldMk cId="3720325075" sldId="2142533832"/>
            <ac:picMk id="5" creationId="{29CB37D2-952D-B0BA-4202-5C466E88BFA3}"/>
          </ac:picMkLst>
        </pc:picChg>
      </pc:sldChg>
      <pc:sldChg chg="addSp delSp modSp mod">
        <pc:chgData name="Patrick DeNault" userId="f827226d-8142-417b-8e3e-eb1bd3ca85cc" providerId="ADAL" clId="{B050D8B9-296B-4D9A-B747-EDB585293FB7}" dt="2024-04-16T17:03:40.749" v="2333" actId="1076"/>
        <pc:sldMkLst>
          <pc:docMk/>
          <pc:sldMk cId="3176829272" sldId="2142533833"/>
        </pc:sldMkLst>
        <pc:spChg chg="mod">
          <ac:chgData name="Patrick DeNault" userId="f827226d-8142-417b-8e3e-eb1bd3ca85cc" providerId="ADAL" clId="{B050D8B9-296B-4D9A-B747-EDB585293FB7}" dt="2024-04-16T02:46:14.001" v="1790" actId="1076"/>
          <ac:spMkLst>
            <pc:docMk/>
            <pc:sldMk cId="3176829272" sldId="2142533833"/>
            <ac:spMk id="2" creationId="{1E2EBCEA-8ABE-2BB4-85BB-C9BD0F0D10F1}"/>
          </ac:spMkLst>
        </pc:spChg>
        <pc:spChg chg="mod">
          <ac:chgData name="Patrick DeNault" userId="f827226d-8142-417b-8e3e-eb1bd3ca85cc" providerId="ADAL" clId="{B050D8B9-296B-4D9A-B747-EDB585293FB7}" dt="2024-04-16T02:46:14.001" v="1790" actId="1076"/>
          <ac:spMkLst>
            <pc:docMk/>
            <pc:sldMk cId="3176829272" sldId="2142533833"/>
            <ac:spMk id="4" creationId="{1261C88E-F213-413E-6117-198768FDFDEA}"/>
          </ac:spMkLst>
        </pc:spChg>
        <pc:spChg chg="mod">
          <ac:chgData name="Patrick DeNault" userId="f827226d-8142-417b-8e3e-eb1bd3ca85cc" providerId="ADAL" clId="{B050D8B9-296B-4D9A-B747-EDB585293FB7}" dt="2024-04-16T02:46:14.001" v="1790" actId="1076"/>
          <ac:spMkLst>
            <pc:docMk/>
            <pc:sldMk cId="3176829272" sldId="2142533833"/>
            <ac:spMk id="5" creationId="{B9AFD057-C61D-2357-3684-8D4BA23F9F38}"/>
          </ac:spMkLst>
        </pc:spChg>
        <pc:spChg chg="mod">
          <ac:chgData name="Patrick DeNault" userId="f827226d-8142-417b-8e3e-eb1bd3ca85cc" providerId="ADAL" clId="{B050D8B9-296B-4D9A-B747-EDB585293FB7}" dt="2024-04-16T02:46:14.001" v="1790" actId="1076"/>
          <ac:spMkLst>
            <pc:docMk/>
            <pc:sldMk cId="3176829272" sldId="2142533833"/>
            <ac:spMk id="7" creationId="{F26A2FA8-34F3-FE64-BAFE-AC3BFD29AC01}"/>
          </ac:spMkLst>
        </pc:spChg>
        <pc:spChg chg="mod">
          <ac:chgData name="Patrick DeNault" userId="f827226d-8142-417b-8e3e-eb1bd3ca85cc" providerId="ADAL" clId="{B050D8B9-296B-4D9A-B747-EDB585293FB7}" dt="2024-04-16T02:46:14.001" v="1790" actId="1076"/>
          <ac:spMkLst>
            <pc:docMk/>
            <pc:sldMk cId="3176829272" sldId="2142533833"/>
            <ac:spMk id="8" creationId="{1D0FBA46-3622-25AD-2015-725FD037CD00}"/>
          </ac:spMkLst>
        </pc:spChg>
        <pc:spChg chg="mod">
          <ac:chgData name="Patrick DeNault" userId="f827226d-8142-417b-8e3e-eb1bd3ca85cc" providerId="ADAL" clId="{B050D8B9-296B-4D9A-B747-EDB585293FB7}" dt="2024-04-16T02:46:14.001" v="1790" actId="1076"/>
          <ac:spMkLst>
            <pc:docMk/>
            <pc:sldMk cId="3176829272" sldId="2142533833"/>
            <ac:spMk id="9" creationId="{5B9B6922-B592-755C-7784-5B2586A94E89}"/>
          </ac:spMkLst>
        </pc:spChg>
        <pc:spChg chg="mod">
          <ac:chgData name="Patrick DeNault" userId="f827226d-8142-417b-8e3e-eb1bd3ca85cc" providerId="ADAL" clId="{B050D8B9-296B-4D9A-B747-EDB585293FB7}" dt="2024-04-16T02:46:14.001" v="1790" actId="1076"/>
          <ac:spMkLst>
            <pc:docMk/>
            <pc:sldMk cId="3176829272" sldId="2142533833"/>
            <ac:spMk id="11" creationId="{470121D1-7648-9A53-5BBF-2FAD075CBDB0}"/>
          </ac:spMkLst>
        </pc:spChg>
        <pc:spChg chg="mod">
          <ac:chgData name="Patrick DeNault" userId="f827226d-8142-417b-8e3e-eb1bd3ca85cc" providerId="ADAL" clId="{B050D8B9-296B-4D9A-B747-EDB585293FB7}" dt="2024-04-16T02:46:14.001" v="1790" actId="1076"/>
          <ac:spMkLst>
            <pc:docMk/>
            <pc:sldMk cId="3176829272" sldId="2142533833"/>
            <ac:spMk id="12" creationId="{A143D7FC-603C-0D00-FD58-39F3D2E7FACC}"/>
          </ac:spMkLst>
        </pc:spChg>
        <pc:spChg chg="mod">
          <ac:chgData name="Patrick DeNault" userId="f827226d-8142-417b-8e3e-eb1bd3ca85cc" providerId="ADAL" clId="{B050D8B9-296B-4D9A-B747-EDB585293FB7}" dt="2024-04-16T02:46:14.001" v="1790" actId="1076"/>
          <ac:spMkLst>
            <pc:docMk/>
            <pc:sldMk cId="3176829272" sldId="2142533833"/>
            <ac:spMk id="13" creationId="{DEE6D028-434C-865A-F9A5-F1B73B659838}"/>
          </ac:spMkLst>
        </pc:spChg>
        <pc:spChg chg="mod">
          <ac:chgData name="Patrick DeNault" userId="f827226d-8142-417b-8e3e-eb1bd3ca85cc" providerId="ADAL" clId="{B050D8B9-296B-4D9A-B747-EDB585293FB7}" dt="2024-04-16T02:46:14.001" v="1790" actId="1076"/>
          <ac:spMkLst>
            <pc:docMk/>
            <pc:sldMk cId="3176829272" sldId="2142533833"/>
            <ac:spMk id="15" creationId="{18D8AA28-55E7-EE04-0836-3FC5EA630A64}"/>
          </ac:spMkLst>
        </pc:spChg>
        <pc:spChg chg="mod">
          <ac:chgData name="Patrick DeNault" userId="f827226d-8142-417b-8e3e-eb1bd3ca85cc" providerId="ADAL" clId="{B050D8B9-296B-4D9A-B747-EDB585293FB7}" dt="2024-04-16T02:46:14.001" v="1790" actId="1076"/>
          <ac:spMkLst>
            <pc:docMk/>
            <pc:sldMk cId="3176829272" sldId="2142533833"/>
            <ac:spMk id="16" creationId="{36A8BE90-5688-5841-C5D7-2316F510674D}"/>
          </ac:spMkLst>
        </pc:spChg>
        <pc:spChg chg="mod">
          <ac:chgData name="Patrick DeNault" userId="f827226d-8142-417b-8e3e-eb1bd3ca85cc" providerId="ADAL" clId="{B050D8B9-296B-4D9A-B747-EDB585293FB7}" dt="2024-04-16T02:46:14.001" v="1790" actId="1076"/>
          <ac:spMkLst>
            <pc:docMk/>
            <pc:sldMk cId="3176829272" sldId="2142533833"/>
            <ac:spMk id="17" creationId="{EF5D7693-B481-D9F9-8053-A321B0D378BF}"/>
          </ac:spMkLst>
        </pc:spChg>
        <pc:spChg chg="mod">
          <ac:chgData name="Patrick DeNault" userId="f827226d-8142-417b-8e3e-eb1bd3ca85cc" providerId="ADAL" clId="{B050D8B9-296B-4D9A-B747-EDB585293FB7}" dt="2024-04-16T02:46:14.001" v="1790" actId="1076"/>
          <ac:spMkLst>
            <pc:docMk/>
            <pc:sldMk cId="3176829272" sldId="2142533833"/>
            <ac:spMk id="19" creationId="{A14E0DB8-6D2F-7E12-04A7-9E31A08865E9}"/>
          </ac:spMkLst>
        </pc:spChg>
        <pc:spChg chg="mod">
          <ac:chgData name="Patrick DeNault" userId="f827226d-8142-417b-8e3e-eb1bd3ca85cc" providerId="ADAL" clId="{B050D8B9-296B-4D9A-B747-EDB585293FB7}" dt="2024-04-16T02:46:14.001" v="1790" actId="1076"/>
          <ac:spMkLst>
            <pc:docMk/>
            <pc:sldMk cId="3176829272" sldId="2142533833"/>
            <ac:spMk id="20" creationId="{37F4CF0E-EDC8-ABF8-25F4-BCD28FBE5DF7}"/>
          </ac:spMkLst>
        </pc:spChg>
        <pc:spChg chg="mod">
          <ac:chgData name="Patrick DeNault" userId="f827226d-8142-417b-8e3e-eb1bd3ca85cc" providerId="ADAL" clId="{B050D8B9-296B-4D9A-B747-EDB585293FB7}" dt="2024-04-16T02:46:14.001" v="1790" actId="1076"/>
          <ac:spMkLst>
            <pc:docMk/>
            <pc:sldMk cId="3176829272" sldId="2142533833"/>
            <ac:spMk id="21" creationId="{56ED5971-B466-72D6-1465-12CCF8792D0F}"/>
          </ac:spMkLst>
        </pc:spChg>
        <pc:picChg chg="add mod">
          <ac:chgData name="Patrick DeNault" userId="f827226d-8142-417b-8e3e-eb1bd3ca85cc" providerId="ADAL" clId="{B050D8B9-296B-4D9A-B747-EDB585293FB7}" dt="2024-04-16T17:03:40.749" v="2333" actId="1076"/>
          <ac:picMkLst>
            <pc:docMk/>
            <pc:sldMk cId="3176829272" sldId="2142533833"/>
            <ac:picMk id="23" creationId="{207DACDA-0385-42ED-4D13-D9F91DCFAA55}"/>
          </ac:picMkLst>
        </pc:picChg>
        <pc:picChg chg="add mod modCrop">
          <ac:chgData name="Patrick DeNault" userId="f827226d-8142-417b-8e3e-eb1bd3ca85cc" providerId="ADAL" clId="{B050D8B9-296B-4D9A-B747-EDB585293FB7}" dt="2024-04-16T17:02:56.532" v="2317" actId="732"/>
          <ac:picMkLst>
            <pc:docMk/>
            <pc:sldMk cId="3176829272" sldId="2142533833"/>
            <ac:picMk id="25" creationId="{CF570717-47DA-3813-9A26-2C4CA9022164}"/>
          </ac:picMkLst>
        </pc:picChg>
        <pc:picChg chg="add del mod">
          <ac:chgData name="Patrick DeNault" userId="f827226d-8142-417b-8e3e-eb1bd3ca85cc" providerId="ADAL" clId="{B050D8B9-296B-4D9A-B747-EDB585293FB7}" dt="2024-04-16T17:03:00.637" v="2319" actId="478"/>
          <ac:picMkLst>
            <pc:docMk/>
            <pc:sldMk cId="3176829272" sldId="2142533833"/>
            <ac:picMk id="26" creationId="{CB9E0292-FC5A-28A6-7A2C-5DE8EB166054}"/>
          </ac:picMkLst>
        </pc:picChg>
        <pc:picChg chg="add del mod">
          <ac:chgData name="Patrick DeNault" userId="f827226d-8142-417b-8e3e-eb1bd3ca85cc" providerId="ADAL" clId="{B050D8B9-296B-4D9A-B747-EDB585293FB7}" dt="2024-04-16T17:03:00.005" v="2318" actId="478"/>
          <ac:picMkLst>
            <pc:docMk/>
            <pc:sldMk cId="3176829272" sldId="2142533833"/>
            <ac:picMk id="27" creationId="{E55D28E4-B1ED-1C07-FE7A-7A400926752A}"/>
          </ac:picMkLst>
        </pc:picChg>
        <pc:picChg chg="add mod modCrop">
          <ac:chgData name="Patrick DeNault" userId="f827226d-8142-417b-8e3e-eb1bd3ca85cc" providerId="ADAL" clId="{B050D8B9-296B-4D9A-B747-EDB585293FB7}" dt="2024-04-16T17:03:20.325" v="2326" actId="1076"/>
          <ac:picMkLst>
            <pc:docMk/>
            <pc:sldMk cId="3176829272" sldId="2142533833"/>
            <ac:picMk id="28" creationId="{1B94BACA-E948-4A3E-600B-72BABC080368}"/>
          </ac:picMkLst>
        </pc:picChg>
        <pc:picChg chg="add mod modCrop">
          <ac:chgData name="Patrick DeNault" userId="f827226d-8142-417b-8e3e-eb1bd3ca85cc" providerId="ADAL" clId="{B050D8B9-296B-4D9A-B747-EDB585293FB7}" dt="2024-04-16T17:03:37.543" v="2332" actId="1076"/>
          <ac:picMkLst>
            <pc:docMk/>
            <pc:sldMk cId="3176829272" sldId="2142533833"/>
            <ac:picMk id="29" creationId="{F8444AC6-560D-EB77-A2C0-E046E27BCD79}"/>
          </ac:picMkLst>
        </pc:picChg>
      </pc:sldChg>
      <pc:sldChg chg="addSp modSp mod">
        <pc:chgData name="Patrick DeNault" userId="f827226d-8142-417b-8e3e-eb1bd3ca85cc" providerId="ADAL" clId="{B050D8B9-296B-4D9A-B747-EDB585293FB7}" dt="2024-04-17T01:53:20.516" v="2409" actId="1076"/>
        <pc:sldMkLst>
          <pc:docMk/>
          <pc:sldMk cId="1885655054" sldId="2142533834"/>
        </pc:sldMkLst>
        <pc:spChg chg="add mod ord">
          <ac:chgData name="Patrick DeNault" userId="f827226d-8142-417b-8e3e-eb1bd3ca85cc" providerId="ADAL" clId="{B050D8B9-296B-4D9A-B747-EDB585293FB7}" dt="2024-04-17T01:53:20.516" v="2409" actId="1076"/>
          <ac:spMkLst>
            <pc:docMk/>
            <pc:sldMk cId="1885655054" sldId="2142533834"/>
            <ac:spMk id="2" creationId="{BD28A08C-9A8B-0529-34A7-FB876F672C1E}"/>
          </ac:spMkLst>
        </pc:spChg>
        <pc:spChg chg="mod">
          <ac:chgData name="Patrick DeNault" userId="f827226d-8142-417b-8e3e-eb1bd3ca85cc" providerId="ADAL" clId="{B050D8B9-296B-4D9A-B747-EDB585293FB7}" dt="2024-04-16T02:45:50.681" v="1788" actId="20577"/>
          <ac:spMkLst>
            <pc:docMk/>
            <pc:sldMk cId="1885655054" sldId="2142533834"/>
            <ac:spMk id="4" creationId="{E7305605-BE29-028F-47D1-DF961D32EC9E}"/>
          </ac:spMkLst>
        </pc:spChg>
        <pc:spChg chg="mod">
          <ac:chgData name="Patrick DeNault" userId="f827226d-8142-417b-8e3e-eb1bd3ca85cc" providerId="ADAL" clId="{B050D8B9-296B-4D9A-B747-EDB585293FB7}" dt="2024-04-17T01:53:20.516" v="2409" actId="1076"/>
          <ac:spMkLst>
            <pc:docMk/>
            <pc:sldMk cId="1885655054" sldId="2142533834"/>
            <ac:spMk id="8" creationId="{AD985504-863B-2F3F-AD1E-F19E85C26B72}"/>
          </ac:spMkLst>
        </pc:spChg>
        <pc:picChg chg="mod ord">
          <ac:chgData name="Patrick DeNault" userId="f827226d-8142-417b-8e3e-eb1bd3ca85cc" providerId="ADAL" clId="{B050D8B9-296B-4D9A-B747-EDB585293FB7}" dt="2024-04-17T01:53:10.845" v="2408" actId="167"/>
          <ac:picMkLst>
            <pc:docMk/>
            <pc:sldMk cId="1885655054" sldId="2142533834"/>
            <ac:picMk id="7" creationId="{56474810-357B-F88C-9F18-E29FB08F01BE}"/>
          </ac:picMkLst>
        </pc:picChg>
      </pc:sldChg>
      <pc:sldChg chg="addSp delSp modSp mod">
        <pc:chgData name="Patrick DeNault" userId="f827226d-8142-417b-8e3e-eb1bd3ca85cc" providerId="ADAL" clId="{B050D8B9-296B-4D9A-B747-EDB585293FB7}" dt="2024-04-17T01:53:45.198" v="2419" actId="1076"/>
        <pc:sldMkLst>
          <pc:docMk/>
          <pc:sldMk cId="245742508" sldId="2142533835"/>
        </pc:sldMkLst>
        <pc:spChg chg="add mod">
          <ac:chgData name="Patrick DeNault" userId="f827226d-8142-417b-8e3e-eb1bd3ca85cc" providerId="ADAL" clId="{B050D8B9-296B-4D9A-B747-EDB585293FB7}" dt="2024-04-17T01:53:45.198" v="2419" actId="1076"/>
          <ac:spMkLst>
            <pc:docMk/>
            <pc:sldMk cId="245742508" sldId="2142533835"/>
            <ac:spMk id="2" creationId="{C377F488-E038-E355-451A-ABAED5AD809A}"/>
          </ac:spMkLst>
        </pc:spChg>
        <pc:spChg chg="mod">
          <ac:chgData name="Patrick DeNault" userId="f827226d-8142-417b-8e3e-eb1bd3ca85cc" providerId="ADAL" clId="{B050D8B9-296B-4D9A-B747-EDB585293FB7}" dt="2024-04-16T02:45:40.240" v="1785" actId="27636"/>
          <ac:spMkLst>
            <pc:docMk/>
            <pc:sldMk cId="245742508" sldId="2142533835"/>
            <ac:spMk id="4" creationId="{E7305605-BE29-028F-47D1-DF961D32EC9E}"/>
          </ac:spMkLst>
        </pc:spChg>
        <pc:spChg chg="add mod">
          <ac:chgData name="Patrick DeNault" userId="f827226d-8142-417b-8e3e-eb1bd3ca85cc" providerId="ADAL" clId="{B050D8B9-296B-4D9A-B747-EDB585293FB7}" dt="2024-04-16T02:48:23.447" v="1830" actId="1076"/>
          <ac:spMkLst>
            <pc:docMk/>
            <pc:sldMk cId="245742508" sldId="2142533835"/>
            <ac:spMk id="6" creationId="{ACBE2BA5-471B-EE93-C63B-C42F985835F1}"/>
          </ac:spMkLst>
        </pc:spChg>
        <pc:spChg chg="add mod">
          <ac:chgData name="Patrick DeNault" userId="f827226d-8142-417b-8e3e-eb1bd3ca85cc" providerId="ADAL" clId="{B050D8B9-296B-4D9A-B747-EDB585293FB7}" dt="2024-04-17T01:53:45.198" v="2419" actId="1076"/>
          <ac:spMkLst>
            <pc:docMk/>
            <pc:sldMk cId="245742508" sldId="2142533835"/>
            <ac:spMk id="7" creationId="{A7876C83-DE91-E8F3-27E4-4F2F617F18D3}"/>
          </ac:spMkLst>
        </pc:spChg>
        <pc:spChg chg="mod">
          <ac:chgData name="Patrick DeNault" userId="f827226d-8142-417b-8e3e-eb1bd3ca85cc" providerId="ADAL" clId="{B050D8B9-296B-4D9A-B747-EDB585293FB7}" dt="2024-04-16T02:45:28.641" v="1781" actId="1076"/>
          <ac:spMkLst>
            <pc:docMk/>
            <pc:sldMk cId="245742508" sldId="2142533835"/>
            <ac:spMk id="12" creationId="{C6B10B29-AE74-B7D8-90FB-A5E796971E3C}"/>
          </ac:spMkLst>
        </pc:spChg>
        <pc:spChg chg="del mod">
          <ac:chgData name="Patrick DeNault" userId="f827226d-8142-417b-8e3e-eb1bd3ca85cc" providerId="ADAL" clId="{B050D8B9-296B-4D9A-B747-EDB585293FB7}" dt="2024-04-17T01:53:25.932" v="2411" actId="478"/>
          <ac:spMkLst>
            <pc:docMk/>
            <pc:sldMk cId="245742508" sldId="2142533835"/>
            <ac:spMk id="14" creationId="{2A6927D5-10E3-E9AA-330E-A00343535D4E}"/>
          </ac:spMkLst>
        </pc:spChg>
        <pc:picChg chg="mod">
          <ac:chgData name="Patrick DeNault" userId="f827226d-8142-417b-8e3e-eb1bd3ca85cc" providerId="ADAL" clId="{B050D8B9-296B-4D9A-B747-EDB585293FB7}" dt="2024-04-16T02:45:28.641" v="1781" actId="1076"/>
          <ac:picMkLst>
            <pc:docMk/>
            <pc:sldMk cId="245742508" sldId="2142533835"/>
            <ac:picMk id="3" creationId="{D8CCC8C7-9ED1-6A61-727D-38E1FE8E7287}"/>
          </ac:picMkLst>
        </pc:picChg>
        <pc:picChg chg="mod">
          <ac:chgData name="Patrick DeNault" userId="f827226d-8142-417b-8e3e-eb1bd3ca85cc" providerId="ADAL" clId="{B050D8B9-296B-4D9A-B747-EDB585293FB7}" dt="2024-04-16T02:45:28.641" v="1781" actId="1076"/>
          <ac:picMkLst>
            <pc:docMk/>
            <pc:sldMk cId="245742508" sldId="2142533835"/>
            <ac:picMk id="10" creationId="{D6332DF0-7D8F-1A8B-C2A6-3250CF549BB9}"/>
          </ac:picMkLst>
        </pc:picChg>
      </pc:sldChg>
      <pc:sldChg chg="addSp delSp modSp mod">
        <pc:chgData name="Patrick DeNault" userId="f827226d-8142-417b-8e3e-eb1bd3ca85cc" providerId="ADAL" clId="{B050D8B9-296B-4D9A-B747-EDB585293FB7}" dt="2024-04-17T01:53:33.840" v="2416" actId="1076"/>
        <pc:sldMkLst>
          <pc:docMk/>
          <pc:sldMk cId="4202274125" sldId="2142533836"/>
        </pc:sldMkLst>
        <pc:spChg chg="add mod">
          <ac:chgData name="Patrick DeNault" userId="f827226d-8142-417b-8e3e-eb1bd3ca85cc" providerId="ADAL" clId="{B050D8B9-296B-4D9A-B747-EDB585293FB7}" dt="2024-04-17T01:53:33.840" v="2416" actId="1076"/>
          <ac:spMkLst>
            <pc:docMk/>
            <pc:sldMk cId="4202274125" sldId="2142533836"/>
            <ac:spMk id="2" creationId="{145AA49B-7DE7-4813-AF50-9210E993355D}"/>
          </ac:spMkLst>
        </pc:spChg>
        <pc:spChg chg="add mod">
          <ac:chgData name="Patrick DeNault" userId="f827226d-8142-417b-8e3e-eb1bd3ca85cc" providerId="ADAL" clId="{B050D8B9-296B-4D9A-B747-EDB585293FB7}" dt="2024-04-17T01:53:33.840" v="2416" actId="1076"/>
          <ac:spMkLst>
            <pc:docMk/>
            <pc:sldMk cId="4202274125" sldId="2142533836"/>
            <ac:spMk id="3" creationId="{E4CB822B-D569-4BC0-3EBA-C4B21A8175EB}"/>
          </ac:spMkLst>
        </pc:spChg>
        <pc:spChg chg="add mod">
          <ac:chgData name="Patrick DeNault" userId="f827226d-8142-417b-8e3e-eb1bd3ca85cc" providerId="ADAL" clId="{B050D8B9-296B-4D9A-B747-EDB585293FB7}" dt="2024-04-16T02:48:27.879" v="1831" actId="1076"/>
          <ac:spMkLst>
            <pc:docMk/>
            <pc:sldMk cId="4202274125" sldId="2142533836"/>
            <ac:spMk id="6" creationId="{9641B7D9-33E2-F155-1FA1-B64EB2EF2ECE}"/>
          </ac:spMkLst>
        </pc:spChg>
        <pc:spChg chg="del mod">
          <ac:chgData name="Patrick DeNault" userId="f827226d-8142-417b-8e3e-eb1bd3ca85cc" providerId="ADAL" clId="{B050D8B9-296B-4D9A-B747-EDB585293FB7}" dt="2024-04-17T01:53:30.948" v="2414" actId="478"/>
          <ac:spMkLst>
            <pc:docMk/>
            <pc:sldMk cId="4202274125" sldId="2142533836"/>
            <ac:spMk id="14" creationId="{2A6927D5-10E3-E9AA-330E-A00343535D4E}"/>
          </ac:spMkLst>
        </pc:spChg>
        <pc:picChg chg="mod">
          <ac:chgData name="Patrick DeNault" userId="f827226d-8142-417b-8e3e-eb1bd3ca85cc" providerId="ADAL" clId="{B050D8B9-296B-4D9A-B747-EDB585293FB7}" dt="2024-04-16T02:46:57.185" v="1796" actId="1076"/>
          <ac:picMkLst>
            <pc:docMk/>
            <pc:sldMk cId="4202274125" sldId="2142533836"/>
            <ac:picMk id="9" creationId="{4CDC79E2-47C6-1081-18DF-B3EE6F237C2F}"/>
          </ac:picMkLst>
        </pc:picChg>
      </pc:sldChg>
      <pc:sldChg chg="addSp modSp mod">
        <pc:chgData name="Patrick DeNault" userId="f827226d-8142-417b-8e3e-eb1bd3ca85cc" providerId="ADAL" clId="{B050D8B9-296B-4D9A-B747-EDB585293FB7}" dt="2024-04-16T16:47:06.731" v="2255" actId="14100"/>
        <pc:sldMkLst>
          <pc:docMk/>
          <pc:sldMk cId="1394731825" sldId="2142533837"/>
        </pc:sldMkLst>
        <pc:spChg chg="add mod">
          <ac:chgData name="Patrick DeNault" userId="f827226d-8142-417b-8e3e-eb1bd3ca85cc" providerId="ADAL" clId="{B050D8B9-296B-4D9A-B747-EDB585293FB7}" dt="2024-04-16T16:46:07.685" v="2243" actId="404"/>
          <ac:spMkLst>
            <pc:docMk/>
            <pc:sldMk cId="1394731825" sldId="2142533837"/>
            <ac:spMk id="8" creationId="{7B30080B-6CCE-BB7F-1BC8-81C2FEC811B6}"/>
          </ac:spMkLst>
        </pc:spChg>
        <pc:spChg chg="mod">
          <ac:chgData name="Patrick DeNault" userId="f827226d-8142-417b-8e3e-eb1bd3ca85cc" providerId="ADAL" clId="{B050D8B9-296B-4D9A-B747-EDB585293FB7}" dt="2024-04-16T16:46:44.232" v="2246" actId="1076"/>
          <ac:spMkLst>
            <pc:docMk/>
            <pc:sldMk cId="1394731825" sldId="2142533837"/>
            <ac:spMk id="12" creationId="{3D2D9D9C-C2EF-3C35-8043-38C5D090C9D3}"/>
          </ac:spMkLst>
        </pc:spChg>
        <pc:spChg chg="mod">
          <ac:chgData name="Patrick DeNault" userId="f827226d-8142-417b-8e3e-eb1bd3ca85cc" providerId="ADAL" clId="{B050D8B9-296B-4D9A-B747-EDB585293FB7}" dt="2024-04-16T16:47:06.731" v="2255" actId="14100"/>
          <ac:spMkLst>
            <pc:docMk/>
            <pc:sldMk cId="1394731825" sldId="2142533837"/>
            <ac:spMk id="13" creationId="{00E55F67-4870-1D27-CEE8-E1DB73F7CE2C}"/>
          </ac:spMkLst>
        </pc:spChg>
        <pc:picChg chg="mod">
          <ac:chgData name="Patrick DeNault" userId="f827226d-8142-417b-8e3e-eb1bd3ca85cc" providerId="ADAL" clId="{B050D8B9-296B-4D9A-B747-EDB585293FB7}" dt="2024-04-16T16:46:29.825" v="2245" actId="1076"/>
          <ac:picMkLst>
            <pc:docMk/>
            <pc:sldMk cId="1394731825" sldId="2142533837"/>
            <ac:picMk id="10" creationId="{D7826CA6-47D3-8FA3-453A-59EA9D89BA20}"/>
          </ac:picMkLst>
        </pc:picChg>
        <pc:cxnChg chg="mod">
          <ac:chgData name="Patrick DeNault" userId="f827226d-8142-417b-8e3e-eb1bd3ca85cc" providerId="ADAL" clId="{B050D8B9-296B-4D9A-B747-EDB585293FB7}" dt="2024-04-16T16:46:51.761" v="2248" actId="14100"/>
          <ac:cxnSpMkLst>
            <pc:docMk/>
            <pc:sldMk cId="1394731825" sldId="2142533837"/>
            <ac:cxnSpMk id="15" creationId="{96D5FCD3-EDB5-24C7-DD19-AE9C4AA72D94}"/>
          </ac:cxnSpMkLst>
        </pc:cxnChg>
      </pc:sldChg>
      <pc:sldChg chg="modSp mod">
        <pc:chgData name="Patrick DeNault" userId="f827226d-8142-417b-8e3e-eb1bd3ca85cc" providerId="ADAL" clId="{B050D8B9-296B-4D9A-B747-EDB585293FB7}" dt="2024-04-16T16:48:18.913" v="2267" actId="2711"/>
        <pc:sldMkLst>
          <pc:docMk/>
          <pc:sldMk cId="2567253455" sldId="2142533843"/>
        </pc:sldMkLst>
        <pc:spChg chg="mod">
          <ac:chgData name="Patrick DeNault" userId="f827226d-8142-417b-8e3e-eb1bd3ca85cc" providerId="ADAL" clId="{B050D8B9-296B-4D9A-B747-EDB585293FB7}" dt="2024-04-16T16:47:44.193" v="2261" actId="14100"/>
          <ac:spMkLst>
            <pc:docMk/>
            <pc:sldMk cId="2567253455" sldId="2142533843"/>
            <ac:spMk id="5" creationId="{C6BC321D-C34F-F5DA-2E27-4D589B168E66}"/>
          </ac:spMkLst>
        </pc:spChg>
        <pc:graphicFrameChg chg="modGraphic">
          <ac:chgData name="Patrick DeNault" userId="f827226d-8142-417b-8e3e-eb1bd3ca85cc" providerId="ADAL" clId="{B050D8B9-296B-4D9A-B747-EDB585293FB7}" dt="2024-04-16T16:48:18.913" v="2267" actId="2711"/>
          <ac:graphicFrameMkLst>
            <pc:docMk/>
            <pc:sldMk cId="2567253455" sldId="2142533843"/>
            <ac:graphicFrameMk id="7" creationId="{BE46BF97-A253-66A4-8F6B-A86EA5BBD857}"/>
          </ac:graphicFrameMkLst>
        </pc:graphicFrameChg>
      </pc:sldChg>
      <pc:sldChg chg="modSp mod">
        <pc:chgData name="Patrick DeNault" userId="f827226d-8142-417b-8e3e-eb1bd3ca85cc" providerId="ADAL" clId="{B050D8B9-296B-4D9A-B747-EDB585293FB7}" dt="2024-04-16T16:48:10.116" v="2266" actId="1076"/>
        <pc:sldMkLst>
          <pc:docMk/>
          <pc:sldMk cId="1971360231" sldId="2142533844"/>
        </pc:sldMkLst>
        <pc:spChg chg="mod">
          <ac:chgData name="Patrick DeNault" userId="f827226d-8142-417b-8e3e-eb1bd3ca85cc" providerId="ADAL" clId="{B050D8B9-296B-4D9A-B747-EDB585293FB7}" dt="2024-04-16T16:47:52.891" v="2262" actId="2711"/>
          <ac:spMkLst>
            <pc:docMk/>
            <pc:sldMk cId="1971360231" sldId="2142533844"/>
            <ac:spMk id="5" creationId="{24E0A7D2-E08B-7EC2-9FA2-F59B7818A4E8}"/>
          </ac:spMkLst>
        </pc:spChg>
        <pc:graphicFrameChg chg="mod modGraphic">
          <ac:chgData name="Patrick DeNault" userId="f827226d-8142-417b-8e3e-eb1bd3ca85cc" providerId="ADAL" clId="{B050D8B9-296B-4D9A-B747-EDB585293FB7}" dt="2024-04-16T16:48:10.116" v="2266" actId="1076"/>
          <ac:graphicFrameMkLst>
            <pc:docMk/>
            <pc:sldMk cId="1971360231" sldId="2142533844"/>
            <ac:graphicFrameMk id="8" creationId="{FD8602E7-A2B3-5379-8579-69C10A8E9E10}"/>
          </ac:graphicFrameMkLst>
        </pc:graphicFrameChg>
      </pc:sldChg>
    </pc:docChg>
  </pc:docChgLst>
  <pc:docChgLst>
    <pc:chgData name="Matt Zuidema" userId="S::matthew.zuidema@ucalgary.ca::c9d90bb4-3013-446f-baa1-62afa7f84ec6" providerId="AD" clId="Web-{0AC3FF70-8F5A-0034-F966-1E2DB0B0B735}"/>
    <pc:docChg chg="modSld">
      <pc:chgData name="Matt Zuidema" userId="S::matthew.zuidema@ucalgary.ca::c9d90bb4-3013-446f-baa1-62afa7f84ec6" providerId="AD" clId="Web-{0AC3FF70-8F5A-0034-F966-1E2DB0B0B735}" dt="2024-04-17T08:02:49.582" v="585" actId="1076"/>
      <pc:docMkLst>
        <pc:docMk/>
      </pc:docMkLst>
      <pc:sldChg chg="modSp">
        <pc:chgData name="Matt Zuidema" userId="S::matthew.zuidema@ucalgary.ca::c9d90bb4-3013-446f-baa1-62afa7f84ec6" providerId="AD" clId="Web-{0AC3FF70-8F5A-0034-F966-1E2DB0B0B735}" dt="2024-04-17T08:02:49.582" v="585" actId="1076"/>
        <pc:sldMkLst>
          <pc:docMk/>
          <pc:sldMk cId="1910563940" sldId="2142533845"/>
        </pc:sldMkLst>
        <pc:graphicFrameChg chg="mod modGraphic">
          <ac:chgData name="Matt Zuidema" userId="S::matthew.zuidema@ucalgary.ca::c9d90bb4-3013-446f-baa1-62afa7f84ec6" providerId="AD" clId="Web-{0AC3FF70-8F5A-0034-F966-1E2DB0B0B735}" dt="2024-04-17T08:02:49.582" v="585" actId="1076"/>
          <ac:graphicFrameMkLst>
            <pc:docMk/>
            <pc:sldMk cId="1910563940" sldId="2142533845"/>
            <ac:graphicFrameMk id="8" creationId="{48E17917-CCF7-F252-DB48-FF8619D1546D}"/>
          </ac:graphicFrameMkLst>
        </pc:graphicFrameChg>
      </pc:sldChg>
    </pc:docChg>
  </pc:docChgLst>
  <pc:docChgLst>
    <pc:chgData name="Melissa Erkmen" userId="S::melissa.erkmen@ucalgary.ca::e8c22e4e-b9fd-429d-b5fc-cdb562d701b9" providerId="AD" clId="Web-{2BBD121D-6802-8A4C-2F1F-4C238C015725}"/>
    <pc:docChg chg="modSld">
      <pc:chgData name="Melissa Erkmen" userId="S::melissa.erkmen@ucalgary.ca::e8c22e4e-b9fd-429d-b5fc-cdb562d701b9" providerId="AD" clId="Web-{2BBD121D-6802-8A4C-2F1F-4C238C015725}" dt="2024-04-15T20:11:13.281" v="2" actId="1076"/>
      <pc:docMkLst>
        <pc:docMk/>
      </pc:docMkLst>
      <pc:sldChg chg="modSp">
        <pc:chgData name="Melissa Erkmen" userId="S::melissa.erkmen@ucalgary.ca::e8c22e4e-b9fd-429d-b5fc-cdb562d701b9" providerId="AD" clId="Web-{2BBD121D-6802-8A4C-2F1F-4C238C015725}" dt="2024-04-15T20:11:13.281" v="2" actId="1076"/>
        <pc:sldMkLst>
          <pc:docMk/>
          <pc:sldMk cId="3094047" sldId="2142533801"/>
        </pc:sldMkLst>
        <pc:spChg chg="mod">
          <ac:chgData name="Melissa Erkmen" userId="S::melissa.erkmen@ucalgary.ca::e8c22e4e-b9fd-429d-b5fc-cdb562d701b9" providerId="AD" clId="Web-{2BBD121D-6802-8A4C-2F1F-4C238C015725}" dt="2024-04-15T20:11:13.281" v="2" actId="1076"/>
          <ac:spMkLst>
            <pc:docMk/>
            <pc:sldMk cId="3094047" sldId="2142533801"/>
            <ac:spMk id="10" creationId="{1DEEE256-2C15-5972-2809-402472CC2C91}"/>
          </ac:spMkLst>
        </pc:spChg>
      </pc:sldChg>
    </pc:docChg>
  </pc:docChgLst>
  <pc:docChgLst>
    <pc:chgData name="Max Machacek" userId="0655ce3d-9b0c-4310-b206-f71b665f0d37" providerId="ADAL" clId="{3E7AD964-AFA8-FC4C-B0F4-24082E7DD2EB}"/>
    <pc:docChg chg="undo redo custSel addSld delSld modSld addMainMaster delMainMaster">
      <pc:chgData name="Max Machacek" userId="0655ce3d-9b0c-4310-b206-f71b665f0d37" providerId="ADAL" clId="{3E7AD964-AFA8-FC4C-B0F4-24082E7DD2EB}" dt="2024-04-16T19:06:28.748" v="2924" actId="2056"/>
      <pc:docMkLst>
        <pc:docMk/>
      </pc:docMkLst>
      <pc:sldChg chg="del">
        <pc:chgData name="Max Machacek" userId="0655ce3d-9b0c-4310-b206-f71b665f0d37" providerId="ADAL" clId="{3E7AD964-AFA8-FC4C-B0F4-24082E7DD2EB}" dt="2024-04-14T17:09:03.364" v="39" actId="2696"/>
        <pc:sldMkLst>
          <pc:docMk/>
          <pc:sldMk cId="2522397217" sldId="256"/>
        </pc:sldMkLst>
      </pc:sldChg>
      <pc:sldChg chg="delSp modSp add mod delDesignElem modNotesTx">
        <pc:chgData name="Max Machacek" userId="0655ce3d-9b0c-4310-b206-f71b665f0d37" providerId="ADAL" clId="{3E7AD964-AFA8-FC4C-B0F4-24082E7DD2EB}" dt="2024-04-14T18:08:31.212" v="2392" actId="1038"/>
        <pc:sldMkLst>
          <pc:docMk/>
          <pc:sldMk cId="613104199" sldId="257"/>
        </pc:sldMkLst>
        <pc:spChg chg="mod">
          <ac:chgData name="Max Machacek" userId="0655ce3d-9b0c-4310-b206-f71b665f0d37" providerId="ADAL" clId="{3E7AD964-AFA8-FC4C-B0F4-24082E7DD2EB}" dt="2024-04-14T17:08:19.128" v="11" actId="20577"/>
          <ac:spMkLst>
            <pc:docMk/>
            <pc:sldMk cId="613104199" sldId="257"/>
            <ac:spMk id="2" creationId="{033C4C32-858E-8ECA-4C0F-8BE96CA324E7}"/>
          </ac:spMkLst>
        </pc:spChg>
        <pc:spChg chg="del">
          <ac:chgData name="Max Machacek" userId="0655ce3d-9b0c-4310-b206-f71b665f0d37" providerId="ADAL" clId="{3E7AD964-AFA8-FC4C-B0F4-24082E7DD2EB}" dt="2024-04-14T17:08:09.430" v="1"/>
          <ac:spMkLst>
            <pc:docMk/>
            <pc:sldMk cId="613104199" sldId="257"/>
            <ac:spMk id="10" creationId="{5D9FC6AC-4A12-4825-8ABE-0732B8EF4D16}"/>
          </ac:spMkLst>
        </pc:spChg>
        <pc:picChg chg="mod">
          <ac:chgData name="Max Machacek" userId="0655ce3d-9b0c-4310-b206-f71b665f0d37" providerId="ADAL" clId="{3E7AD964-AFA8-FC4C-B0F4-24082E7DD2EB}" dt="2024-04-14T18:08:31.212" v="2392" actId="1038"/>
          <ac:picMkLst>
            <pc:docMk/>
            <pc:sldMk cId="613104199" sldId="257"/>
            <ac:picMk id="11" creationId="{1B56CE91-E3DD-74BC-AE2A-9FA9542C22C8}"/>
          </ac:picMkLst>
        </pc:picChg>
      </pc:sldChg>
      <pc:sldChg chg="addSp delSp modSp mod modClrScheme modCm chgLayout modNotesTx">
        <pc:chgData name="Max Machacek" userId="0655ce3d-9b0c-4310-b206-f71b665f0d37" providerId="ADAL" clId="{3E7AD964-AFA8-FC4C-B0F4-24082E7DD2EB}" dt="2024-04-15T21:00:23.331" v="2561" actId="2056"/>
        <pc:sldMkLst>
          <pc:docMk/>
          <pc:sldMk cId="2014237414" sldId="284"/>
        </pc:sldMkLst>
        <pc:spChg chg="mod ord">
          <ac:chgData name="Max Machacek" userId="0655ce3d-9b0c-4310-b206-f71b665f0d37" providerId="ADAL" clId="{3E7AD964-AFA8-FC4C-B0F4-24082E7DD2EB}" dt="2024-04-15T20:59:00.906" v="2537" actId="700"/>
          <ac:spMkLst>
            <pc:docMk/>
            <pc:sldMk cId="2014237414" sldId="284"/>
            <ac:spMk id="2" creationId="{B122DB3E-9736-49C2-FE58-8D68B821315B}"/>
          </ac:spMkLst>
        </pc:spChg>
        <pc:spChg chg="del mod">
          <ac:chgData name="Max Machacek" userId="0655ce3d-9b0c-4310-b206-f71b665f0d37" providerId="ADAL" clId="{3E7AD964-AFA8-FC4C-B0F4-24082E7DD2EB}" dt="2024-04-15T21:00:23.301" v="2560"/>
          <ac:spMkLst>
            <pc:docMk/>
            <pc:sldMk cId="2014237414" sldId="284"/>
            <ac:spMk id="3" creationId="{C0E37211-CDC9-1478-87DF-E2240AE332EA}"/>
          </ac:spMkLst>
        </pc:spChg>
        <pc:spChg chg="add mod ord">
          <ac:chgData name="Max Machacek" userId="0655ce3d-9b0c-4310-b206-f71b665f0d37" providerId="ADAL" clId="{3E7AD964-AFA8-FC4C-B0F4-24082E7DD2EB}" dt="2024-04-15T21:00:19.858" v="2556" actId="27636"/>
          <ac:spMkLst>
            <pc:docMk/>
            <pc:sldMk cId="2014237414" sldId="284"/>
            <ac:spMk id="4" creationId="{DBF2CA4F-5B46-7F24-DE78-46E73495DD5C}"/>
          </ac:spMkLst>
        </pc:spChg>
        <pc:spChg chg="add mod ord">
          <ac:chgData name="Max Machacek" userId="0655ce3d-9b0c-4310-b206-f71b665f0d37" providerId="ADAL" clId="{3E7AD964-AFA8-FC4C-B0F4-24082E7DD2EB}" dt="2024-04-15T20:59:39.119" v="2546" actId="27636"/>
          <ac:spMkLst>
            <pc:docMk/>
            <pc:sldMk cId="2014237414" sldId="284"/>
            <ac:spMk id="5" creationId="{8C8F1D4D-FB8E-D422-60A7-A75EB283A17F}"/>
          </ac:spMkLst>
        </pc:spChg>
        <pc:spChg chg="add del mod ord">
          <ac:chgData name="Max Machacek" userId="0655ce3d-9b0c-4310-b206-f71b665f0d37" providerId="ADAL" clId="{3E7AD964-AFA8-FC4C-B0F4-24082E7DD2EB}" dt="2024-04-15T20:59:21.099" v="2540"/>
          <ac:spMkLst>
            <pc:docMk/>
            <pc:sldMk cId="2014237414" sldId="284"/>
            <ac:spMk id="6" creationId="{F3F3FD40-D73A-15D8-749D-AB7A2155CC4F}"/>
          </ac:spMkLst>
        </pc:spChg>
        <pc:spChg chg="del mod">
          <ac:chgData name="Max Machacek" userId="0655ce3d-9b0c-4310-b206-f71b665f0d37" providerId="ADAL" clId="{3E7AD964-AFA8-FC4C-B0F4-24082E7DD2EB}" dt="2024-04-15T21:00:23.300" v="2558"/>
          <ac:spMkLst>
            <pc:docMk/>
            <pc:sldMk cId="2014237414" sldId="284"/>
            <ac:spMk id="7" creationId="{C5786BFB-E067-E646-806F-E1ED61BDDA3F}"/>
          </ac:spMkLst>
        </pc:spChg>
        <pc:spChg chg="mod ord">
          <ac:chgData name="Max Machacek" userId="0655ce3d-9b0c-4310-b206-f71b665f0d37" providerId="ADAL" clId="{3E7AD964-AFA8-FC4C-B0F4-24082E7DD2EB}" dt="2024-04-15T20:59:00.906" v="2537" actId="700"/>
          <ac:spMkLst>
            <pc:docMk/>
            <pc:sldMk cId="2014237414" sldId="284"/>
            <ac:spMk id="8" creationId="{DE0AA572-B70F-3C97-0C1F-7CCF9338D102}"/>
          </ac:spMkLst>
        </pc:spChg>
        <pc:picChg chg="add mod">
          <ac:chgData name="Max Machacek" userId="0655ce3d-9b0c-4310-b206-f71b665f0d37" providerId="ADAL" clId="{3E7AD964-AFA8-FC4C-B0F4-24082E7DD2EB}" dt="2024-04-15T20:59:21.099" v="2540"/>
          <ac:picMkLst>
            <pc:docMk/>
            <pc:sldMk cId="2014237414" sldId="284"/>
            <ac:picMk id="9" creationId="{AF50D077-C1CD-442D-BDC8-DC44DA8CFEF5}"/>
          </ac:picMkLst>
        </pc:picChg>
        <pc:picChg chg="del mod">
          <ac:chgData name="Max Machacek" userId="0655ce3d-9b0c-4310-b206-f71b665f0d37" providerId="ADAL" clId="{3E7AD964-AFA8-FC4C-B0F4-24082E7DD2EB}" dt="2024-04-15T20:59:19.923" v="2539" actId="478"/>
          <ac:picMkLst>
            <pc:docMk/>
            <pc:sldMk cId="2014237414" sldId="284"/>
            <ac:picMk id="10" creationId="{F6B787DB-7368-A5A6-2A80-374D34081E96}"/>
          </ac:picMkLst>
        </pc:picChg>
        <pc:extLst>
          <p:ext xmlns:p="http://schemas.openxmlformats.org/presentationml/2006/main" uri="{D6D511B9-2390-475A-947B-AFAB55BFBCF1}">
            <pc226:cmChg xmlns:pc226="http://schemas.microsoft.com/office/powerpoint/2022/06/main/command" chg="mod">
              <pc226:chgData name="Max Machacek" userId="0655ce3d-9b0c-4310-b206-f71b665f0d37" providerId="ADAL" clId="{3E7AD964-AFA8-FC4C-B0F4-24082E7DD2EB}" dt="2024-04-15T21:00:23.331" v="2561" actId="2056"/>
              <pc2:cmMkLst xmlns:pc2="http://schemas.microsoft.com/office/powerpoint/2019/9/main/command">
                <pc:docMk/>
                <pc:sldMk cId="2014237414" sldId="284"/>
                <pc2:cmMk id="{29D86EEF-1609-47AC-979C-ED449118D5DA}"/>
              </pc2:cmMkLst>
            </pc226:cmChg>
          </p:ext>
        </pc:extLst>
      </pc:sldChg>
      <pc:sldChg chg="addSp delSp modSp mod modClrScheme chgLayout modNotesTx">
        <pc:chgData name="Max Machacek" userId="0655ce3d-9b0c-4310-b206-f71b665f0d37" providerId="ADAL" clId="{3E7AD964-AFA8-FC4C-B0F4-24082E7DD2EB}" dt="2024-04-15T21:04:22.177" v="2605" actId="255"/>
        <pc:sldMkLst>
          <pc:docMk/>
          <pc:sldMk cId="3674870936" sldId="285"/>
        </pc:sldMkLst>
        <pc:spChg chg="mod ord">
          <ac:chgData name="Max Machacek" userId="0655ce3d-9b0c-4310-b206-f71b665f0d37" providerId="ADAL" clId="{3E7AD964-AFA8-FC4C-B0F4-24082E7DD2EB}" dt="2024-04-15T21:00:43.762" v="2564" actId="700"/>
          <ac:spMkLst>
            <pc:docMk/>
            <pc:sldMk cId="3674870936" sldId="285"/>
            <ac:spMk id="2" creationId="{B122DB3E-9736-49C2-FE58-8D68B821315B}"/>
          </ac:spMkLst>
        </pc:spChg>
        <pc:spChg chg="del mod">
          <ac:chgData name="Max Machacek" userId="0655ce3d-9b0c-4310-b206-f71b665f0d37" providerId="ADAL" clId="{3E7AD964-AFA8-FC4C-B0F4-24082E7DD2EB}" dt="2024-04-15T21:02:59.927" v="2588" actId="478"/>
          <ac:spMkLst>
            <pc:docMk/>
            <pc:sldMk cId="3674870936" sldId="285"/>
            <ac:spMk id="3" creationId="{C0E37211-CDC9-1478-87DF-E2240AE332EA}"/>
          </ac:spMkLst>
        </pc:spChg>
        <pc:spChg chg="mod ord">
          <ac:chgData name="Max Machacek" userId="0655ce3d-9b0c-4310-b206-f71b665f0d37" providerId="ADAL" clId="{3E7AD964-AFA8-FC4C-B0F4-24082E7DD2EB}" dt="2024-04-15T21:00:43.762" v="2564" actId="700"/>
          <ac:spMkLst>
            <pc:docMk/>
            <pc:sldMk cId="3674870936" sldId="285"/>
            <ac:spMk id="4" creationId="{6C3EAE68-F354-AAE3-F361-87DC448AFD8D}"/>
          </ac:spMkLst>
        </pc:spChg>
        <pc:spChg chg="add mod ord">
          <ac:chgData name="Max Machacek" userId="0655ce3d-9b0c-4310-b206-f71b665f0d37" providerId="ADAL" clId="{3E7AD964-AFA8-FC4C-B0F4-24082E7DD2EB}" dt="2024-04-15T21:03:04.894" v="2589" actId="313"/>
          <ac:spMkLst>
            <pc:docMk/>
            <pc:sldMk cId="3674870936" sldId="285"/>
            <ac:spMk id="5" creationId="{DFDC35FC-9105-7580-6477-538C5F96BB5A}"/>
          </ac:spMkLst>
        </pc:spChg>
        <pc:spChg chg="add mod ord">
          <ac:chgData name="Max Machacek" userId="0655ce3d-9b0c-4310-b206-f71b665f0d37" providerId="ADAL" clId="{3E7AD964-AFA8-FC4C-B0F4-24082E7DD2EB}" dt="2024-04-15T21:02:47.960" v="2587" actId="20577"/>
          <ac:spMkLst>
            <pc:docMk/>
            <pc:sldMk cId="3674870936" sldId="285"/>
            <ac:spMk id="6" creationId="{0770C1B6-719F-3BDC-D933-F9A56FA23D0F}"/>
          </ac:spMkLst>
        </pc:spChg>
        <pc:spChg chg="add del mod ord">
          <ac:chgData name="Max Machacek" userId="0655ce3d-9b0c-4310-b206-f71b665f0d37" providerId="ADAL" clId="{3E7AD964-AFA8-FC4C-B0F4-24082E7DD2EB}" dt="2024-04-15T21:00:55.333" v="2565"/>
          <ac:spMkLst>
            <pc:docMk/>
            <pc:sldMk cId="3674870936" sldId="285"/>
            <ac:spMk id="7" creationId="{80FBF6D3-25A0-ACFC-EAFC-903951DBCA8B}"/>
          </ac:spMkLst>
        </pc:spChg>
        <pc:spChg chg="mod">
          <ac:chgData name="Max Machacek" userId="0655ce3d-9b0c-4310-b206-f71b665f0d37" providerId="ADAL" clId="{3E7AD964-AFA8-FC4C-B0F4-24082E7DD2EB}" dt="2024-04-15T21:04:14.434" v="2603" actId="255"/>
          <ac:spMkLst>
            <pc:docMk/>
            <pc:sldMk cId="3674870936" sldId="285"/>
            <ac:spMk id="9" creationId="{4058E8A7-383A-F18F-9664-8E7026DBEBFF}"/>
          </ac:spMkLst>
        </pc:spChg>
        <pc:spChg chg="mod">
          <ac:chgData name="Max Machacek" userId="0655ce3d-9b0c-4310-b206-f71b665f0d37" providerId="ADAL" clId="{3E7AD964-AFA8-FC4C-B0F4-24082E7DD2EB}" dt="2024-04-15T21:04:18.817" v="2604" actId="255"/>
          <ac:spMkLst>
            <pc:docMk/>
            <pc:sldMk cId="3674870936" sldId="285"/>
            <ac:spMk id="10" creationId="{5624B903-2DC6-4E64-F21F-7D2786A98291}"/>
          </ac:spMkLst>
        </pc:spChg>
        <pc:spChg chg="mod">
          <ac:chgData name="Max Machacek" userId="0655ce3d-9b0c-4310-b206-f71b665f0d37" providerId="ADAL" clId="{3E7AD964-AFA8-FC4C-B0F4-24082E7DD2EB}" dt="2024-04-15T21:04:22.177" v="2605" actId="255"/>
          <ac:spMkLst>
            <pc:docMk/>
            <pc:sldMk cId="3674870936" sldId="285"/>
            <ac:spMk id="14" creationId="{9F5A89C3-CD70-06ED-F0B1-7F9137A50385}"/>
          </ac:spMkLst>
        </pc:spChg>
        <pc:picChg chg="add mod">
          <ac:chgData name="Max Machacek" userId="0655ce3d-9b0c-4310-b206-f71b665f0d37" providerId="ADAL" clId="{3E7AD964-AFA8-FC4C-B0F4-24082E7DD2EB}" dt="2024-04-15T21:03:28.055" v="2593" actId="1076"/>
          <ac:picMkLst>
            <pc:docMk/>
            <pc:sldMk cId="3674870936" sldId="285"/>
            <ac:picMk id="8" creationId="{81B467D0-9BF9-5A2C-E1DF-56616A91D268}"/>
          </ac:picMkLst>
        </pc:picChg>
        <pc:picChg chg="del mod">
          <ac:chgData name="Max Machacek" userId="0655ce3d-9b0c-4310-b206-f71b665f0d37" providerId="ADAL" clId="{3E7AD964-AFA8-FC4C-B0F4-24082E7DD2EB}" dt="2024-04-15T21:01:04.695" v="2567" actId="478"/>
          <ac:picMkLst>
            <pc:docMk/>
            <pc:sldMk cId="3674870936" sldId="285"/>
            <ac:picMk id="12" creationId="{9F963E27-EE5B-602D-5B5E-03CC9B9D671D}"/>
          </ac:picMkLst>
        </pc:picChg>
      </pc:sldChg>
      <pc:sldChg chg="delSp modSp add mod modClrScheme delDesignElem addCm modCm chgLayout">
        <pc:chgData name="Max Machacek" userId="0655ce3d-9b0c-4310-b206-f71b665f0d37" providerId="ADAL" clId="{3E7AD964-AFA8-FC4C-B0F4-24082E7DD2EB}" dt="2024-04-16T19:06:28.748" v="2924" actId="2056"/>
        <pc:sldMkLst>
          <pc:docMk/>
          <pc:sldMk cId="1243426431" sldId="286"/>
        </pc:sldMkLst>
        <pc:spChg chg="mod ord">
          <ac:chgData name="Max Machacek" userId="0655ce3d-9b0c-4310-b206-f71b665f0d37" providerId="ADAL" clId="{3E7AD964-AFA8-FC4C-B0F4-24082E7DD2EB}" dt="2024-04-15T21:08:15.620" v="2633" actId="700"/>
          <ac:spMkLst>
            <pc:docMk/>
            <pc:sldMk cId="1243426431" sldId="286"/>
            <ac:spMk id="2" creationId="{B122DB3E-9736-49C2-FE58-8D68B821315B}"/>
          </ac:spMkLst>
        </pc:spChg>
        <pc:spChg chg="mod">
          <ac:chgData name="Max Machacek" userId="0655ce3d-9b0c-4310-b206-f71b665f0d37" providerId="ADAL" clId="{3E7AD964-AFA8-FC4C-B0F4-24082E7DD2EB}" dt="2024-04-15T20:52:32.539" v="2491" actId="2711"/>
          <ac:spMkLst>
            <pc:docMk/>
            <pc:sldMk cId="1243426431" sldId="286"/>
            <ac:spMk id="3" creationId="{C0E37211-CDC9-1478-87DF-E2240AE332EA}"/>
          </ac:spMkLst>
        </pc:spChg>
        <pc:spChg chg="mod">
          <ac:chgData name="Max Machacek" userId="0655ce3d-9b0c-4310-b206-f71b665f0d37" providerId="ADAL" clId="{3E7AD964-AFA8-FC4C-B0F4-24082E7DD2EB}" dt="2024-04-15T21:08:38.201" v="2636" actId="1076"/>
          <ac:spMkLst>
            <pc:docMk/>
            <pc:sldMk cId="1243426431" sldId="286"/>
            <ac:spMk id="10" creationId="{EAC1F649-D85D-4EEB-4CB1-7D01EAD2F1BA}"/>
          </ac:spMkLst>
        </pc:spChg>
        <pc:spChg chg="del">
          <ac:chgData name="Max Machacek" userId="0655ce3d-9b0c-4310-b206-f71b665f0d37" providerId="ADAL" clId="{3E7AD964-AFA8-FC4C-B0F4-24082E7DD2EB}" dt="2024-04-14T17:53:28.693" v="2109"/>
          <ac:spMkLst>
            <pc:docMk/>
            <pc:sldMk cId="1243426431" sldId="286"/>
            <ac:spMk id="13" creationId="{08953E74-D241-4DDF-8508-F0365EA13A92}"/>
          </ac:spMkLst>
        </pc:spChg>
        <pc:spChg chg="del">
          <ac:chgData name="Max Machacek" userId="0655ce3d-9b0c-4310-b206-f71b665f0d37" providerId="ADAL" clId="{3E7AD964-AFA8-FC4C-B0F4-24082E7DD2EB}" dt="2024-04-14T17:53:28.693" v="2109"/>
          <ac:spMkLst>
            <pc:docMk/>
            <pc:sldMk cId="1243426431" sldId="286"/>
            <ac:spMk id="15" creationId="{5C3C901A-B2F4-4A3C-BCDD-7C8D587ECA2E}"/>
          </ac:spMkLst>
        </pc:spChg>
        <pc:spChg chg="mod ord">
          <ac:chgData name="Max Machacek" userId="0655ce3d-9b0c-4310-b206-f71b665f0d37" providerId="ADAL" clId="{3E7AD964-AFA8-FC4C-B0F4-24082E7DD2EB}" dt="2024-04-15T21:08:15.620" v="2633" actId="700"/>
          <ac:spMkLst>
            <pc:docMk/>
            <pc:sldMk cId="1243426431" sldId="286"/>
            <ac:spMk id="19" creationId="{9004A0C7-05B1-0C62-D1B3-B50F85AF1C51}"/>
          </ac:spMkLst>
        </pc:spChg>
        <pc:grpChg chg="mod">
          <ac:chgData name="Max Machacek" userId="0655ce3d-9b0c-4310-b206-f71b665f0d37" providerId="ADAL" clId="{3E7AD964-AFA8-FC4C-B0F4-24082E7DD2EB}" dt="2024-04-15T21:08:26.552" v="2634" actId="1076"/>
          <ac:grpSpMkLst>
            <pc:docMk/>
            <pc:sldMk cId="1243426431" sldId="286"/>
            <ac:grpSpMk id="42" creationId="{5BD5E1F8-84B8-ABD4-E709-23614C4E7557}"/>
          </ac:grpSpMkLst>
        </pc:grpChg>
        <pc:picChg chg="mod">
          <ac:chgData name="Max Machacek" userId="0655ce3d-9b0c-4310-b206-f71b665f0d37" providerId="ADAL" clId="{3E7AD964-AFA8-FC4C-B0F4-24082E7DD2EB}" dt="2024-04-15T21:08:32.742" v="2635" actId="1076"/>
          <ac:picMkLst>
            <pc:docMk/>
            <pc:sldMk cId="1243426431" sldId="286"/>
            <ac:picMk id="45" creationId="{24BEC86F-FC67-B8EA-38B6-6EBD5A2A086C}"/>
          </ac:picMkLst>
        </pc:picChg>
        <pc:extLst>
          <p:ext xmlns:p="http://schemas.openxmlformats.org/presentationml/2006/main" uri="{D6D511B9-2390-475A-947B-AFAB55BFBCF1}">
            <pc226:cmChg xmlns:pc226="http://schemas.microsoft.com/office/powerpoint/2022/06/main/command" chg="add mod">
              <pc226:chgData name="Max Machacek" userId="0655ce3d-9b0c-4310-b206-f71b665f0d37" providerId="ADAL" clId="{3E7AD964-AFA8-FC4C-B0F4-24082E7DD2EB}" dt="2024-04-16T19:06:28.748" v="2924" actId="2056"/>
              <pc2:cmMkLst xmlns:pc2="http://schemas.microsoft.com/office/powerpoint/2019/9/main/command">
                <pc:docMk/>
                <pc:sldMk cId="1243426431" sldId="286"/>
                <pc2:cmMk id="{D860AD3B-AED5-1D4D-8C8A-4AF21A4877F0}"/>
              </pc2:cmMkLst>
            </pc226:cmChg>
          </p:ext>
        </pc:extLst>
      </pc:sldChg>
      <pc:sldChg chg="modSp mod modClrScheme chgLayout">
        <pc:chgData name="Max Machacek" userId="0655ce3d-9b0c-4310-b206-f71b665f0d37" providerId="ADAL" clId="{3E7AD964-AFA8-FC4C-B0F4-24082E7DD2EB}" dt="2024-04-15T21:25:35.817" v="2922" actId="2711"/>
        <pc:sldMkLst>
          <pc:docMk/>
          <pc:sldMk cId="3486845745" sldId="287"/>
        </pc:sldMkLst>
        <pc:spChg chg="mod ord">
          <ac:chgData name="Max Machacek" userId="0655ce3d-9b0c-4310-b206-f71b665f0d37" providerId="ADAL" clId="{3E7AD964-AFA8-FC4C-B0F4-24082E7DD2EB}" dt="2024-04-15T21:25:11.049" v="2917" actId="2711"/>
          <ac:spMkLst>
            <pc:docMk/>
            <pc:sldMk cId="3486845745" sldId="287"/>
            <ac:spMk id="2" creationId="{B122DB3E-9736-49C2-FE58-8D68B821315B}"/>
          </ac:spMkLst>
        </pc:spChg>
        <pc:spChg chg="mod">
          <ac:chgData name="Max Machacek" userId="0655ce3d-9b0c-4310-b206-f71b665f0d37" providerId="ADAL" clId="{3E7AD964-AFA8-FC4C-B0F4-24082E7DD2EB}" dt="2024-04-15T21:25:21.014" v="2919" actId="1076"/>
          <ac:spMkLst>
            <pc:docMk/>
            <pc:sldMk cId="3486845745" sldId="287"/>
            <ac:spMk id="3" creationId="{C0E37211-CDC9-1478-87DF-E2240AE332EA}"/>
          </ac:spMkLst>
        </pc:spChg>
        <pc:spChg chg="mod">
          <ac:chgData name="Max Machacek" userId="0655ce3d-9b0c-4310-b206-f71b665f0d37" providerId="ADAL" clId="{3E7AD964-AFA8-FC4C-B0F4-24082E7DD2EB}" dt="2024-04-15T21:25:24.818" v="2920" actId="2711"/>
          <ac:spMkLst>
            <pc:docMk/>
            <pc:sldMk cId="3486845745" sldId="287"/>
            <ac:spMk id="17" creationId="{FCE8FEC7-05FE-4B1B-75D7-F35A6EBB8AE0}"/>
          </ac:spMkLst>
        </pc:spChg>
        <pc:spChg chg="mod">
          <ac:chgData name="Max Machacek" userId="0655ce3d-9b0c-4310-b206-f71b665f0d37" providerId="ADAL" clId="{3E7AD964-AFA8-FC4C-B0F4-24082E7DD2EB}" dt="2024-04-15T21:25:35.817" v="2922" actId="2711"/>
          <ac:spMkLst>
            <pc:docMk/>
            <pc:sldMk cId="3486845745" sldId="287"/>
            <ac:spMk id="18" creationId="{13AA3B4E-F6E6-0A8A-7723-7EC5D62CE7A7}"/>
          </ac:spMkLst>
        </pc:spChg>
        <pc:spChg chg="mod">
          <ac:chgData name="Max Machacek" userId="0655ce3d-9b0c-4310-b206-f71b665f0d37" providerId="ADAL" clId="{3E7AD964-AFA8-FC4C-B0F4-24082E7DD2EB}" dt="2024-04-15T21:25:29.166" v="2921" actId="2711"/>
          <ac:spMkLst>
            <pc:docMk/>
            <pc:sldMk cId="3486845745" sldId="287"/>
            <ac:spMk id="19" creationId="{97A26B02-1418-EE67-45EE-2C73A77B6B34}"/>
          </ac:spMkLst>
        </pc:spChg>
        <pc:spChg chg="mod ord">
          <ac:chgData name="Max Machacek" userId="0655ce3d-9b0c-4310-b206-f71b665f0d37" providerId="ADAL" clId="{3E7AD964-AFA8-FC4C-B0F4-24082E7DD2EB}" dt="2024-04-15T21:25:04.229" v="2916" actId="700"/>
          <ac:spMkLst>
            <pc:docMk/>
            <pc:sldMk cId="3486845745" sldId="287"/>
            <ac:spMk id="20" creationId="{C0B56422-CD5B-0B96-5572-793A276E9540}"/>
          </ac:spMkLst>
        </pc:spChg>
      </pc:sldChg>
      <pc:sldChg chg="addSp delSp modSp mod modClrScheme chgLayout">
        <pc:chgData name="Max Machacek" userId="0655ce3d-9b0c-4310-b206-f71b665f0d37" providerId="ADAL" clId="{3E7AD964-AFA8-FC4C-B0F4-24082E7DD2EB}" dt="2024-04-15T21:11:33.846" v="2670" actId="478"/>
        <pc:sldMkLst>
          <pc:docMk/>
          <pc:sldMk cId="1665768580" sldId="288"/>
        </pc:sldMkLst>
        <pc:spChg chg="mod ord">
          <ac:chgData name="Max Machacek" userId="0655ce3d-9b0c-4310-b206-f71b665f0d37" providerId="ADAL" clId="{3E7AD964-AFA8-FC4C-B0F4-24082E7DD2EB}" dt="2024-04-15T21:11:26.687" v="2669" actId="700"/>
          <ac:spMkLst>
            <pc:docMk/>
            <pc:sldMk cId="1665768580" sldId="288"/>
            <ac:spMk id="2" creationId="{DAB82B9E-7FDB-A412-1842-0529E6444920}"/>
          </ac:spMkLst>
        </pc:spChg>
        <pc:spChg chg="del">
          <ac:chgData name="Max Machacek" userId="0655ce3d-9b0c-4310-b206-f71b665f0d37" providerId="ADAL" clId="{3E7AD964-AFA8-FC4C-B0F4-24082E7DD2EB}" dt="2024-04-15T21:11:05.468" v="2668" actId="700"/>
          <ac:spMkLst>
            <pc:docMk/>
            <pc:sldMk cId="1665768580" sldId="288"/>
            <ac:spMk id="3" creationId="{7BD3EB4C-F58E-F6B4-5011-8A63CC9F1CA8}"/>
          </ac:spMkLst>
        </pc:spChg>
        <pc:spChg chg="mod ord">
          <ac:chgData name="Max Machacek" userId="0655ce3d-9b0c-4310-b206-f71b665f0d37" providerId="ADAL" clId="{3E7AD964-AFA8-FC4C-B0F4-24082E7DD2EB}" dt="2024-04-15T21:11:26.687" v="2669" actId="700"/>
          <ac:spMkLst>
            <pc:docMk/>
            <pc:sldMk cId="1665768580" sldId="288"/>
            <ac:spMk id="4" creationId="{5DE22721-DD57-B8BC-EC2F-1ECDFB6EC58B}"/>
          </ac:spMkLst>
        </pc:spChg>
        <pc:spChg chg="add del mod ord">
          <ac:chgData name="Max Machacek" userId="0655ce3d-9b0c-4310-b206-f71b665f0d37" providerId="ADAL" clId="{3E7AD964-AFA8-FC4C-B0F4-24082E7DD2EB}" dt="2024-04-15T21:11:33.846" v="2670" actId="478"/>
          <ac:spMkLst>
            <pc:docMk/>
            <pc:sldMk cId="1665768580" sldId="288"/>
            <ac:spMk id="5" creationId="{58C72FCB-E642-FA82-C435-2E312E6FD437}"/>
          </ac:spMkLst>
        </pc:spChg>
      </pc:sldChg>
      <pc:sldChg chg="delSp add delDesignElem">
        <pc:chgData name="Max Machacek" userId="0655ce3d-9b0c-4310-b206-f71b665f0d37" providerId="ADAL" clId="{3E7AD964-AFA8-FC4C-B0F4-24082E7DD2EB}" dt="2024-04-14T17:54:23.059" v="2125"/>
        <pc:sldMkLst>
          <pc:docMk/>
          <pc:sldMk cId="2291483148" sldId="291"/>
        </pc:sldMkLst>
        <pc:spChg chg="del">
          <ac:chgData name="Max Machacek" userId="0655ce3d-9b0c-4310-b206-f71b665f0d37" providerId="ADAL" clId="{3E7AD964-AFA8-FC4C-B0F4-24082E7DD2EB}" dt="2024-04-14T17:54:23.059" v="2125"/>
          <ac:spMkLst>
            <pc:docMk/>
            <pc:sldMk cId="2291483148" sldId="291"/>
            <ac:spMk id="13" creationId="{08953E74-D241-4DDF-8508-F0365EA13A92}"/>
          </ac:spMkLst>
        </pc:spChg>
        <pc:spChg chg="del">
          <ac:chgData name="Max Machacek" userId="0655ce3d-9b0c-4310-b206-f71b665f0d37" providerId="ADAL" clId="{3E7AD964-AFA8-FC4C-B0F4-24082E7DD2EB}" dt="2024-04-14T17:54:23.059" v="2125"/>
          <ac:spMkLst>
            <pc:docMk/>
            <pc:sldMk cId="2291483148" sldId="291"/>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482139693" sldId="292"/>
        </pc:sldMkLst>
        <pc:spChg chg="del">
          <ac:chgData name="Max Machacek" userId="0655ce3d-9b0c-4310-b206-f71b665f0d37" providerId="ADAL" clId="{3E7AD964-AFA8-FC4C-B0F4-24082E7DD2EB}" dt="2024-04-14T17:54:23.059" v="2125"/>
          <ac:spMkLst>
            <pc:docMk/>
            <pc:sldMk cId="1482139693" sldId="292"/>
            <ac:spMk id="13" creationId="{08953E74-D241-4DDF-8508-F0365EA13A92}"/>
          </ac:spMkLst>
        </pc:spChg>
        <pc:spChg chg="del">
          <ac:chgData name="Max Machacek" userId="0655ce3d-9b0c-4310-b206-f71b665f0d37" providerId="ADAL" clId="{3E7AD964-AFA8-FC4C-B0F4-24082E7DD2EB}" dt="2024-04-14T17:54:23.059" v="2125"/>
          <ac:spMkLst>
            <pc:docMk/>
            <pc:sldMk cId="1482139693" sldId="292"/>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898245830" sldId="293"/>
        </pc:sldMkLst>
        <pc:spChg chg="del">
          <ac:chgData name="Max Machacek" userId="0655ce3d-9b0c-4310-b206-f71b665f0d37" providerId="ADAL" clId="{3E7AD964-AFA8-FC4C-B0F4-24082E7DD2EB}" dt="2024-04-14T17:54:23.059" v="2125"/>
          <ac:spMkLst>
            <pc:docMk/>
            <pc:sldMk cId="1898245830" sldId="293"/>
            <ac:spMk id="13" creationId="{08953E74-D241-4DDF-8508-F0365EA13A92}"/>
          </ac:spMkLst>
        </pc:spChg>
        <pc:spChg chg="del">
          <ac:chgData name="Max Machacek" userId="0655ce3d-9b0c-4310-b206-f71b665f0d37" providerId="ADAL" clId="{3E7AD964-AFA8-FC4C-B0F4-24082E7DD2EB}" dt="2024-04-14T17:54:23.059" v="2125"/>
          <ac:spMkLst>
            <pc:docMk/>
            <pc:sldMk cId="1898245830" sldId="293"/>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972218725" sldId="294"/>
        </pc:sldMkLst>
        <pc:spChg chg="del">
          <ac:chgData name="Max Machacek" userId="0655ce3d-9b0c-4310-b206-f71b665f0d37" providerId="ADAL" clId="{3E7AD964-AFA8-FC4C-B0F4-24082E7DD2EB}" dt="2024-04-14T17:54:23.059" v="2125"/>
          <ac:spMkLst>
            <pc:docMk/>
            <pc:sldMk cId="1972218725" sldId="294"/>
            <ac:spMk id="13" creationId="{08953E74-D241-4DDF-8508-F0365EA13A92}"/>
          </ac:spMkLst>
        </pc:spChg>
        <pc:spChg chg="del">
          <ac:chgData name="Max Machacek" userId="0655ce3d-9b0c-4310-b206-f71b665f0d37" providerId="ADAL" clId="{3E7AD964-AFA8-FC4C-B0F4-24082E7DD2EB}" dt="2024-04-14T17:54:23.059" v="2125"/>
          <ac:spMkLst>
            <pc:docMk/>
            <pc:sldMk cId="1972218725" sldId="294"/>
            <ac:spMk id="15" creationId="{5C3C901A-B2F4-4A3C-BCDD-7C8D587ECA2E}"/>
          </ac:spMkLst>
        </pc:spChg>
      </pc:sldChg>
      <pc:sldChg chg="addSp delSp modSp add mod modClrScheme delDesignElem chgLayout modNotesTx">
        <pc:chgData name="Max Machacek" userId="0655ce3d-9b0c-4310-b206-f71b665f0d37" providerId="ADAL" clId="{3E7AD964-AFA8-FC4C-B0F4-24082E7DD2EB}" dt="2024-04-15T21:10:11.221" v="2666" actId="1076"/>
        <pc:sldMkLst>
          <pc:docMk/>
          <pc:sldMk cId="3115940088" sldId="296"/>
        </pc:sldMkLst>
        <pc:spChg chg="mod ord">
          <ac:chgData name="Max Machacek" userId="0655ce3d-9b0c-4310-b206-f71b665f0d37" providerId="ADAL" clId="{3E7AD964-AFA8-FC4C-B0F4-24082E7DD2EB}" dt="2024-04-15T20:55:23.805" v="2509" actId="1076"/>
          <ac:spMkLst>
            <pc:docMk/>
            <pc:sldMk cId="3115940088" sldId="296"/>
            <ac:spMk id="2" creationId="{B122DB3E-9736-49C2-FE58-8D68B821315B}"/>
          </ac:spMkLst>
        </pc:spChg>
        <pc:spChg chg="add del mod ord">
          <ac:chgData name="Max Machacek" userId="0655ce3d-9b0c-4310-b206-f71b665f0d37" providerId="ADAL" clId="{3E7AD964-AFA8-FC4C-B0F4-24082E7DD2EB}" dt="2024-04-15T20:54:50.957" v="2502" actId="700"/>
          <ac:spMkLst>
            <pc:docMk/>
            <pc:sldMk cId="3115940088" sldId="296"/>
            <ac:spMk id="3" creationId="{737084E7-32EB-E2D1-6A72-DD2D6B50F272}"/>
          </ac:spMkLst>
        </pc:spChg>
        <pc:spChg chg="add mod">
          <ac:chgData name="Max Machacek" userId="0655ce3d-9b0c-4310-b206-f71b665f0d37" providerId="ADAL" clId="{3E7AD964-AFA8-FC4C-B0F4-24082E7DD2EB}" dt="2024-04-15T20:55:31.451" v="2512" actId="1076"/>
          <ac:spMkLst>
            <pc:docMk/>
            <pc:sldMk cId="3115940088" sldId="296"/>
            <ac:spMk id="7" creationId="{E680DB8D-54D5-5D54-02A2-681667307B9D}"/>
          </ac:spMkLst>
        </pc:spChg>
        <pc:spChg chg="mod">
          <ac:chgData name="Max Machacek" userId="0655ce3d-9b0c-4310-b206-f71b665f0d37" providerId="ADAL" clId="{3E7AD964-AFA8-FC4C-B0F4-24082E7DD2EB}" dt="2024-04-15T21:10:11.221" v="2666" actId="1076"/>
          <ac:spMkLst>
            <pc:docMk/>
            <pc:sldMk cId="3115940088" sldId="296"/>
            <ac:spMk id="9" creationId="{AD04C653-B569-6F4F-DEA3-EB7475AB6E60}"/>
          </ac:spMkLst>
        </pc:spChg>
        <pc:spChg chg="mod ord">
          <ac:chgData name="Max Machacek" userId="0655ce3d-9b0c-4310-b206-f71b665f0d37" providerId="ADAL" clId="{3E7AD964-AFA8-FC4C-B0F4-24082E7DD2EB}" dt="2024-04-15T20:55:00.871" v="2503" actId="700"/>
          <ac:spMkLst>
            <pc:docMk/>
            <pc:sldMk cId="3115940088" sldId="296"/>
            <ac:spMk id="10" creationId="{29649C33-17BE-9A44-385A-44C6C90546B6}"/>
          </ac:spMkLst>
        </pc:spChg>
        <pc:spChg chg="del">
          <ac:chgData name="Max Machacek" userId="0655ce3d-9b0c-4310-b206-f71b665f0d37" providerId="ADAL" clId="{3E7AD964-AFA8-FC4C-B0F4-24082E7DD2EB}" dt="2024-04-14T17:31:54.952" v="45"/>
          <ac:spMkLst>
            <pc:docMk/>
            <pc:sldMk cId="3115940088" sldId="296"/>
            <ac:spMk id="13" creationId="{08953E74-D241-4DDF-8508-F0365EA13A92}"/>
          </ac:spMkLst>
        </pc:spChg>
        <pc:spChg chg="del">
          <ac:chgData name="Max Machacek" userId="0655ce3d-9b0c-4310-b206-f71b665f0d37" providerId="ADAL" clId="{3E7AD964-AFA8-FC4C-B0F4-24082E7DD2EB}" dt="2024-04-14T17:31:54.952" v="45"/>
          <ac:spMkLst>
            <pc:docMk/>
            <pc:sldMk cId="3115940088" sldId="296"/>
            <ac:spMk id="15" creationId="{5C3C901A-B2F4-4A3C-BCDD-7C8D587ECA2E}"/>
          </ac:spMkLst>
        </pc:spChg>
        <pc:picChg chg="mod">
          <ac:chgData name="Max Machacek" userId="0655ce3d-9b0c-4310-b206-f71b665f0d37" providerId="ADAL" clId="{3E7AD964-AFA8-FC4C-B0F4-24082E7DD2EB}" dt="2024-04-15T20:55:39.832" v="2514" actId="1076"/>
          <ac:picMkLst>
            <pc:docMk/>
            <pc:sldMk cId="3115940088" sldId="296"/>
            <ac:picMk id="4" creationId="{98F49332-16A7-932F-95DF-8092FC6B4304}"/>
          </ac:picMkLst>
        </pc:picChg>
        <pc:picChg chg="mod">
          <ac:chgData name="Max Machacek" userId="0655ce3d-9b0c-4310-b206-f71b665f0d37" providerId="ADAL" clId="{3E7AD964-AFA8-FC4C-B0F4-24082E7DD2EB}" dt="2024-04-15T20:55:12.229" v="2505" actId="1076"/>
          <ac:picMkLst>
            <pc:docMk/>
            <pc:sldMk cId="3115940088" sldId="296"/>
            <ac:picMk id="5" creationId="{BF3D3360-88B0-1AB1-0B21-7EF9A1B462DD}"/>
          </ac:picMkLst>
        </pc:picChg>
        <pc:picChg chg="mod">
          <ac:chgData name="Max Machacek" userId="0655ce3d-9b0c-4310-b206-f71b665f0d37" providerId="ADAL" clId="{3E7AD964-AFA8-FC4C-B0F4-24082E7DD2EB}" dt="2024-04-15T20:55:42.787" v="2515" actId="1076"/>
          <ac:picMkLst>
            <pc:docMk/>
            <pc:sldMk cId="3115940088" sldId="296"/>
            <ac:picMk id="6" creationId="{391F7963-53EB-76B0-7A5D-43DD5712F885}"/>
          </ac:picMkLst>
        </pc:picChg>
        <pc:picChg chg="mod">
          <ac:chgData name="Max Machacek" userId="0655ce3d-9b0c-4310-b206-f71b665f0d37" providerId="ADAL" clId="{3E7AD964-AFA8-FC4C-B0F4-24082E7DD2EB}" dt="2024-04-15T20:55:07.224" v="2504" actId="1076"/>
          <ac:picMkLst>
            <pc:docMk/>
            <pc:sldMk cId="3115940088" sldId="296"/>
            <ac:picMk id="14" creationId="{1EBFA199-5F24-214D-4709-019A8DFEAD1D}"/>
          </ac:picMkLst>
        </pc:picChg>
        <pc:cxnChg chg="mod">
          <ac:chgData name="Max Machacek" userId="0655ce3d-9b0c-4310-b206-f71b665f0d37" providerId="ADAL" clId="{3E7AD964-AFA8-FC4C-B0F4-24082E7DD2EB}" dt="2024-04-15T20:55:19.487" v="2507" actId="1076"/>
          <ac:cxnSpMkLst>
            <pc:docMk/>
            <pc:sldMk cId="3115940088" sldId="296"/>
            <ac:cxnSpMk id="17" creationId="{E82691A7-F352-DF02-DAB5-1D3793555037}"/>
          </ac:cxnSpMkLst>
        </pc:cxnChg>
        <pc:cxnChg chg="mod">
          <ac:chgData name="Max Machacek" userId="0655ce3d-9b0c-4310-b206-f71b665f0d37" providerId="ADAL" clId="{3E7AD964-AFA8-FC4C-B0F4-24082E7DD2EB}" dt="2024-04-15T20:55:35.807" v="2513" actId="1076"/>
          <ac:cxnSpMkLst>
            <pc:docMk/>
            <pc:sldMk cId="3115940088" sldId="296"/>
            <ac:cxnSpMk id="19" creationId="{C7A95F21-7391-38C4-E71B-A1E6263B0B48}"/>
          </ac:cxnSpMkLst>
        </pc:cxnChg>
      </pc:sldChg>
      <pc:sldChg chg="delSp add delDesignElem">
        <pc:chgData name="Max Machacek" userId="0655ce3d-9b0c-4310-b206-f71b665f0d37" providerId="ADAL" clId="{3E7AD964-AFA8-FC4C-B0F4-24082E7DD2EB}" dt="2024-04-14T17:31:54.952" v="45"/>
        <pc:sldMkLst>
          <pc:docMk/>
          <pc:sldMk cId="3455936751" sldId="297"/>
        </pc:sldMkLst>
        <pc:spChg chg="del">
          <ac:chgData name="Max Machacek" userId="0655ce3d-9b0c-4310-b206-f71b665f0d37" providerId="ADAL" clId="{3E7AD964-AFA8-FC4C-B0F4-24082E7DD2EB}" dt="2024-04-14T17:31:54.952" v="45"/>
          <ac:spMkLst>
            <pc:docMk/>
            <pc:sldMk cId="3455936751" sldId="297"/>
            <ac:spMk id="13" creationId="{08953E74-D241-4DDF-8508-F0365EA13A92}"/>
          </ac:spMkLst>
        </pc:spChg>
        <pc:spChg chg="del">
          <ac:chgData name="Max Machacek" userId="0655ce3d-9b0c-4310-b206-f71b665f0d37" providerId="ADAL" clId="{3E7AD964-AFA8-FC4C-B0F4-24082E7DD2EB}" dt="2024-04-14T17:31:54.952" v="45"/>
          <ac:spMkLst>
            <pc:docMk/>
            <pc:sldMk cId="3455936751" sldId="297"/>
            <ac:spMk id="15" creationId="{5C3C901A-B2F4-4A3C-BCDD-7C8D587ECA2E}"/>
          </ac:spMkLst>
        </pc:spChg>
      </pc:sldChg>
      <pc:sldChg chg="delSp modSp add mod modClrScheme delDesignElem chgLayout">
        <pc:chgData name="Max Machacek" userId="0655ce3d-9b0c-4310-b206-f71b665f0d37" providerId="ADAL" clId="{3E7AD964-AFA8-FC4C-B0F4-24082E7DD2EB}" dt="2024-04-15T21:10:02.308" v="2665" actId="1076"/>
        <pc:sldMkLst>
          <pc:docMk/>
          <pc:sldMk cId="927536043" sldId="298"/>
        </pc:sldMkLst>
        <pc:spChg chg="mod ord">
          <ac:chgData name="Max Machacek" userId="0655ce3d-9b0c-4310-b206-f71b665f0d37" providerId="ADAL" clId="{3E7AD964-AFA8-FC4C-B0F4-24082E7DD2EB}" dt="2024-04-15T20:55:53.767" v="2516" actId="700"/>
          <ac:spMkLst>
            <pc:docMk/>
            <pc:sldMk cId="927536043" sldId="298"/>
            <ac:spMk id="2" creationId="{B122DB3E-9736-49C2-FE58-8D68B821315B}"/>
          </ac:spMkLst>
        </pc:spChg>
        <pc:spChg chg="mod ord">
          <ac:chgData name="Max Machacek" userId="0655ce3d-9b0c-4310-b206-f71b665f0d37" providerId="ADAL" clId="{3E7AD964-AFA8-FC4C-B0F4-24082E7DD2EB}" dt="2024-04-15T20:55:53.767" v="2516" actId="700"/>
          <ac:spMkLst>
            <pc:docMk/>
            <pc:sldMk cId="927536043" sldId="298"/>
            <ac:spMk id="4" creationId="{4A3EC8A1-9151-2348-46F6-57BD324F9B0B}"/>
          </ac:spMkLst>
        </pc:spChg>
        <pc:spChg chg="mod">
          <ac:chgData name="Max Machacek" userId="0655ce3d-9b0c-4310-b206-f71b665f0d37" providerId="ADAL" clId="{3E7AD964-AFA8-FC4C-B0F4-24082E7DD2EB}" dt="2024-04-15T21:10:02.308" v="2665" actId="1076"/>
          <ac:spMkLst>
            <pc:docMk/>
            <pc:sldMk cId="927536043" sldId="298"/>
            <ac:spMk id="5" creationId="{B244FB0F-725A-014D-F7BA-3EE2CEA411B3}"/>
          </ac:spMkLst>
        </pc:spChg>
        <pc:spChg chg="del">
          <ac:chgData name="Max Machacek" userId="0655ce3d-9b0c-4310-b206-f71b665f0d37" providerId="ADAL" clId="{3E7AD964-AFA8-FC4C-B0F4-24082E7DD2EB}" dt="2024-04-14T17:31:54.952" v="45"/>
          <ac:spMkLst>
            <pc:docMk/>
            <pc:sldMk cId="927536043" sldId="298"/>
            <ac:spMk id="13" creationId="{08953E74-D241-4DDF-8508-F0365EA13A92}"/>
          </ac:spMkLst>
        </pc:spChg>
        <pc:spChg chg="del">
          <ac:chgData name="Max Machacek" userId="0655ce3d-9b0c-4310-b206-f71b665f0d37" providerId="ADAL" clId="{3E7AD964-AFA8-FC4C-B0F4-24082E7DD2EB}" dt="2024-04-14T17:31:54.952" v="45"/>
          <ac:spMkLst>
            <pc:docMk/>
            <pc:sldMk cId="927536043" sldId="298"/>
            <ac:spMk id="15" creationId="{5C3C901A-B2F4-4A3C-BCDD-7C8D587ECA2E}"/>
          </ac:spMkLst>
        </pc:spChg>
        <pc:picChg chg="mod">
          <ac:chgData name="Max Machacek" userId="0655ce3d-9b0c-4310-b206-f71b665f0d37" providerId="ADAL" clId="{3E7AD964-AFA8-FC4C-B0F4-24082E7DD2EB}" dt="2024-04-15T20:55:56.825" v="2517" actId="1076"/>
          <ac:picMkLst>
            <pc:docMk/>
            <pc:sldMk cId="927536043" sldId="298"/>
            <ac:picMk id="8" creationId="{BE0B580C-8E55-84CE-6103-5BD81A0DA2FD}"/>
          </ac:picMkLst>
        </pc:picChg>
      </pc:sldChg>
      <pc:sldChg chg="addSp delSp modSp add del mod setBg delDesignElem">
        <pc:chgData name="Max Machacek" userId="0655ce3d-9b0c-4310-b206-f71b665f0d37" providerId="ADAL" clId="{3E7AD964-AFA8-FC4C-B0F4-24082E7DD2EB}" dt="2024-04-14T17:43:29.830" v="1864"/>
        <pc:sldMkLst>
          <pc:docMk/>
          <pc:sldMk cId="1836262016" sldId="300"/>
        </pc:sldMkLst>
        <pc:spChg chg="add del mod">
          <ac:chgData name="Max Machacek" userId="0655ce3d-9b0c-4310-b206-f71b665f0d37" providerId="ADAL" clId="{3E7AD964-AFA8-FC4C-B0F4-24082E7DD2EB}" dt="2024-04-14T17:42:22.241" v="1756" actId="21"/>
          <ac:spMkLst>
            <pc:docMk/>
            <pc:sldMk cId="1836262016" sldId="300"/>
            <ac:spMk id="4" creationId="{D4AFC4C2-9634-6244-89EA-E1FA22C21938}"/>
          </ac:spMkLst>
        </pc:spChg>
        <pc:spChg chg="mod">
          <ac:chgData name="Max Machacek" userId="0655ce3d-9b0c-4310-b206-f71b665f0d37" providerId="ADAL" clId="{3E7AD964-AFA8-FC4C-B0F4-24082E7DD2EB}" dt="2024-04-14T17:38:10.371" v="326" actId="207"/>
          <ac:spMkLst>
            <pc:docMk/>
            <pc:sldMk cId="1836262016" sldId="300"/>
            <ac:spMk id="7" creationId="{E783B737-ED5C-66EF-0D76-0AD0DB075BAF}"/>
          </ac:spMkLst>
        </pc:spChg>
        <pc:spChg chg="del">
          <ac:chgData name="Max Machacek" userId="0655ce3d-9b0c-4310-b206-f71b665f0d37" providerId="ADAL" clId="{3E7AD964-AFA8-FC4C-B0F4-24082E7DD2EB}" dt="2024-04-14T17:42:42.487" v="1759"/>
          <ac:spMkLst>
            <pc:docMk/>
            <pc:sldMk cId="1836262016" sldId="300"/>
            <ac:spMk id="1038" creationId="{04812C46-200A-4DEB-A05E-3ED6C68C2387}"/>
          </ac:spMkLst>
        </pc:spChg>
        <pc:spChg chg="del">
          <ac:chgData name="Max Machacek" userId="0655ce3d-9b0c-4310-b206-f71b665f0d37" providerId="ADAL" clId="{3E7AD964-AFA8-FC4C-B0F4-24082E7DD2EB}" dt="2024-04-14T17:42:42.487" v="1759"/>
          <ac:spMkLst>
            <pc:docMk/>
            <pc:sldMk cId="1836262016" sldId="300"/>
            <ac:spMk id="1040" creationId="{D1EA859B-E555-4109-94F3-6700E046E008}"/>
          </ac:spMkLst>
        </pc:spChg>
        <pc:picChg chg="mod">
          <ac:chgData name="Max Machacek" userId="0655ce3d-9b0c-4310-b206-f71b665f0d37" providerId="ADAL" clId="{3E7AD964-AFA8-FC4C-B0F4-24082E7DD2EB}" dt="2024-04-14T17:39:51.428" v="338" actId="1076"/>
          <ac:picMkLst>
            <pc:docMk/>
            <pc:sldMk cId="1836262016" sldId="300"/>
            <ac:picMk id="1026" creationId="{B1CF387F-43A7-12A9-72E4-2983990E17AA}"/>
          </ac:picMkLst>
        </pc:picChg>
      </pc:sldChg>
      <pc:sldChg chg="delSp add delDesignElem">
        <pc:chgData name="Max Machacek" userId="0655ce3d-9b0c-4310-b206-f71b665f0d37" providerId="ADAL" clId="{3E7AD964-AFA8-FC4C-B0F4-24082E7DD2EB}" dt="2024-04-14T17:54:23.059" v="2125"/>
        <pc:sldMkLst>
          <pc:docMk/>
          <pc:sldMk cId="2264525418" sldId="302"/>
        </pc:sldMkLst>
        <pc:spChg chg="del">
          <ac:chgData name="Max Machacek" userId="0655ce3d-9b0c-4310-b206-f71b665f0d37" providerId="ADAL" clId="{3E7AD964-AFA8-FC4C-B0F4-24082E7DD2EB}" dt="2024-04-14T17:54:23.059" v="2125"/>
          <ac:spMkLst>
            <pc:docMk/>
            <pc:sldMk cId="2264525418" sldId="302"/>
            <ac:spMk id="13" creationId="{08953E74-D241-4DDF-8508-F0365EA13A92}"/>
          </ac:spMkLst>
        </pc:spChg>
        <pc:spChg chg="del">
          <ac:chgData name="Max Machacek" userId="0655ce3d-9b0c-4310-b206-f71b665f0d37" providerId="ADAL" clId="{3E7AD964-AFA8-FC4C-B0F4-24082E7DD2EB}" dt="2024-04-14T17:54:23.059" v="2125"/>
          <ac:spMkLst>
            <pc:docMk/>
            <pc:sldMk cId="2264525418" sldId="302"/>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3229343292" sldId="304"/>
        </pc:sldMkLst>
        <pc:spChg chg="del">
          <ac:chgData name="Max Machacek" userId="0655ce3d-9b0c-4310-b206-f71b665f0d37" providerId="ADAL" clId="{3E7AD964-AFA8-FC4C-B0F4-24082E7DD2EB}" dt="2024-04-14T17:54:23.059" v="2125"/>
          <ac:spMkLst>
            <pc:docMk/>
            <pc:sldMk cId="3229343292" sldId="304"/>
            <ac:spMk id="13" creationId="{08953E74-D241-4DDF-8508-F0365EA13A92}"/>
          </ac:spMkLst>
        </pc:spChg>
        <pc:spChg chg="del">
          <ac:chgData name="Max Machacek" userId="0655ce3d-9b0c-4310-b206-f71b665f0d37" providerId="ADAL" clId="{3E7AD964-AFA8-FC4C-B0F4-24082E7DD2EB}" dt="2024-04-14T17:54:23.059" v="2125"/>
          <ac:spMkLst>
            <pc:docMk/>
            <pc:sldMk cId="3229343292" sldId="304"/>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969915919" sldId="305"/>
        </pc:sldMkLst>
        <pc:spChg chg="del">
          <ac:chgData name="Max Machacek" userId="0655ce3d-9b0c-4310-b206-f71b665f0d37" providerId="ADAL" clId="{3E7AD964-AFA8-FC4C-B0F4-24082E7DD2EB}" dt="2024-04-14T17:54:23.059" v="2125"/>
          <ac:spMkLst>
            <pc:docMk/>
            <pc:sldMk cId="1969915919" sldId="305"/>
            <ac:spMk id="13" creationId="{08953E74-D241-4DDF-8508-F0365EA13A92}"/>
          </ac:spMkLst>
        </pc:spChg>
        <pc:spChg chg="del">
          <ac:chgData name="Max Machacek" userId="0655ce3d-9b0c-4310-b206-f71b665f0d37" providerId="ADAL" clId="{3E7AD964-AFA8-FC4C-B0F4-24082E7DD2EB}" dt="2024-04-14T17:54:23.059" v="2125"/>
          <ac:spMkLst>
            <pc:docMk/>
            <pc:sldMk cId="1969915919" sldId="305"/>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391542178" sldId="306"/>
        </pc:sldMkLst>
        <pc:spChg chg="del">
          <ac:chgData name="Max Machacek" userId="0655ce3d-9b0c-4310-b206-f71b665f0d37" providerId="ADAL" clId="{3E7AD964-AFA8-FC4C-B0F4-24082E7DD2EB}" dt="2024-04-14T17:54:23.059" v="2125"/>
          <ac:spMkLst>
            <pc:docMk/>
            <pc:sldMk cId="391542178" sldId="306"/>
            <ac:spMk id="13" creationId="{08953E74-D241-4DDF-8508-F0365EA13A92}"/>
          </ac:spMkLst>
        </pc:spChg>
        <pc:spChg chg="del">
          <ac:chgData name="Max Machacek" userId="0655ce3d-9b0c-4310-b206-f71b665f0d37" providerId="ADAL" clId="{3E7AD964-AFA8-FC4C-B0F4-24082E7DD2EB}" dt="2024-04-14T17:54:23.059" v="2125"/>
          <ac:spMkLst>
            <pc:docMk/>
            <pc:sldMk cId="391542178" sldId="306"/>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797925583" sldId="307"/>
        </pc:sldMkLst>
        <pc:spChg chg="del">
          <ac:chgData name="Max Machacek" userId="0655ce3d-9b0c-4310-b206-f71b665f0d37" providerId="ADAL" clId="{3E7AD964-AFA8-FC4C-B0F4-24082E7DD2EB}" dt="2024-04-14T17:54:23.059" v="2125"/>
          <ac:spMkLst>
            <pc:docMk/>
            <pc:sldMk cId="797925583" sldId="307"/>
            <ac:spMk id="13" creationId="{08953E74-D241-4DDF-8508-F0365EA13A92}"/>
          </ac:spMkLst>
        </pc:spChg>
        <pc:spChg chg="del">
          <ac:chgData name="Max Machacek" userId="0655ce3d-9b0c-4310-b206-f71b665f0d37" providerId="ADAL" clId="{3E7AD964-AFA8-FC4C-B0F4-24082E7DD2EB}" dt="2024-04-14T17:54:23.059" v="2125"/>
          <ac:spMkLst>
            <pc:docMk/>
            <pc:sldMk cId="797925583" sldId="307"/>
            <ac:spMk id="15" creationId="{5C3C901A-B2F4-4A3C-BCDD-7C8D587ECA2E}"/>
          </ac:spMkLst>
        </pc:spChg>
      </pc:sldChg>
      <pc:sldChg chg="modSp mod modClrScheme chgLayout">
        <pc:chgData name="Max Machacek" userId="0655ce3d-9b0c-4310-b206-f71b665f0d37" providerId="ADAL" clId="{3E7AD964-AFA8-FC4C-B0F4-24082E7DD2EB}" dt="2024-04-15T21:08:56.378" v="2638" actId="700"/>
        <pc:sldMkLst>
          <pc:docMk/>
          <pc:sldMk cId="3277388462" sldId="308"/>
        </pc:sldMkLst>
        <pc:spChg chg="mod ord">
          <ac:chgData name="Max Machacek" userId="0655ce3d-9b0c-4310-b206-f71b665f0d37" providerId="ADAL" clId="{3E7AD964-AFA8-FC4C-B0F4-24082E7DD2EB}" dt="2024-04-15T21:08:56.378" v="2638" actId="700"/>
          <ac:spMkLst>
            <pc:docMk/>
            <pc:sldMk cId="3277388462" sldId="308"/>
            <ac:spMk id="2" creationId="{B122DB3E-9736-49C2-FE58-8D68B821315B}"/>
          </ac:spMkLst>
        </pc:spChg>
        <pc:spChg chg="mod ord">
          <ac:chgData name="Max Machacek" userId="0655ce3d-9b0c-4310-b206-f71b665f0d37" providerId="ADAL" clId="{3E7AD964-AFA8-FC4C-B0F4-24082E7DD2EB}" dt="2024-04-15T21:08:56.378" v="2638" actId="700"/>
          <ac:spMkLst>
            <pc:docMk/>
            <pc:sldMk cId="3277388462" sldId="308"/>
            <ac:spMk id="3" creationId="{139FB809-1CDE-8575-349C-E115BEDC2E91}"/>
          </ac:spMkLst>
        </pc:spChg>
        <pc:grpChg chg="mod">
          <ac:chgData name="Max Machacek" userId="0655ce3d-9b0c-4310-b206-f71b665f0d37" providerId="ADAL" clId="{3E7AD964-AFA8-FC4C-B0F4-24082E7DD2EB}" dt="2024-04-15T21:08:49.264" v="2637" actId="1076"/>
          <ac:grpSpMkLst>
            <pc:docMk/>
            <pc:sldMk cId="3277388462" sldId="308"/>
            <ac:grpSpMk id="34" creationId="{D80C93E3-4F96-4755-33BC-813496B42331}"/>
          </ac:grpSpMkLst>
        </pc:grpChg>
      </pc:sldChg>
      <pc:sldChg chg="modSp mod modClrScheme delCm modCm chgLayout">
        <pc:chgData name="Max Machacek" userId="0655ce3d-9b0c-4310-b206-f71b665f0d37" providerId="ADAL" clId="{3E7AD964-AFA8-FC4C-B0F4-24082E7DD2EB}" dt="2024-04-16T19:06:28.748" v="2924" actId="2056"/>
        <pc:sldMkLst>
          <pc:docMk/>
          <pc:sldMk cId="3713681724" sldId="309"/>
        </pc:sldMkLst>
        <pc:spChg chg="mod ord">
          <ac:chgData name="Max Machacek" userId="0655ce3d-9b0c-4310-b206-f71b665f0d37" providerId="ADAL" clId="{3E7AD964-AFA8-FC4C-B0F4-24082E7DD2EB}" dt="2024-04-15T21:05:35.916" v="2611" actId="1076"/>
          <ac:spMkLst>
            <pc:docMk/>
            <pc:sldMk cId="3713681724" sldId="309"/>
            <ac:spMk id="2" creationId="{B122DB3E-9736-49C2-FE58-8D68B821315B}"/>
          </ac:spMkLst>
        </pc:spChg>
        <pc:spChg chg="mod">
          <ac:chgData name="Max Machacek" userId="0655ce3d-9b0c-4310-b206-f71b665f0d37" providerId="ADAL" clId="{3E7AD964-AFA8-FC4C-B0F4-24082E7DD2EB}" dt="2024-04-15T21:07:44.282" v="2626" actId="1076"/>
          <ac:spMkLst>
            <pc:docMk/>
            <pc:sldMk cId="3713681724" sldId="309"/>
            <ac:spMk id="3" creationId="{C0E37211-CDC9-1478-87DF-E2240AE332EA}"/>
          </ac:spMkLst>
        </pc:spChg>
        <pc:spChg chg="mod">
          <ac:chgData name="Max Machacek" userId="0655ce3d-9b0c-4310-b206-f71b665f0d37" providerId="ADAL" clId="{3E7AD964-AFA8-FC4C-B0F4-24082E7DD2EB}" dt="2024-04-15T21:06:27.198" v="2618" actId="2711"/>
          <ac:spMkLst>
            <pc:docMk/>
            <pc:sldMk cId="3713681724" sldId="309"/>
            <ac:spMk id="4" creationId="{9F6AD2D4-554B-624D-13B3-1739DA7AC1EE}"/>
          </ac:spMkLst>
        </pc:spChg>
        <pc:spChg chg="mod">
          <ac:chgData name="Max Machacek" userId="0655ce3d-9b0c-4310-b206-f71b665f0d37" providerId="ADAL" clId="{3E7AD964-AFA8-FC4C-B0F4-24082E7DD2EB}" dt="2024-04-15T21:07:48.511" v="2627" actId="1076"/>
          <ac:spMkLst>
            <pc:docMk/>
            <pc:sldMk cId="3713681724" sldId="309"/>
            <ac:spMk id="5" creationId="{9425ED4E-7783-821D-F13B-37C2701B95CA}"/>
          </ac:spMkLst>
        </pc:spChg>
        <pc:spChg chg="mod ord">
          <ac:chgData name="Max Machacek" userId="0655ce3d-9b0c-4310-b206-f71b665f0d37" providerId="ADAL" clId="{3E7AD964-AFA8-FC4C-B0F4-24082E7DD2EB}" dt="2024-04-15T21:04:39.448" v="2606" actId="700"/>
          <ac:spMkLst>
            <pc:docMk/>
            <pc:sldMk cId="3713681724" sldId="309"/>
            <ac:spMk id="8" creationId="{DE0AA572-B70F-3C97-0C1F-7CCF9338D102}"/>
          </ac:spMkLst>
        </pc:spChg>
        <pc:graphicFrameChg chg="mod modGraphic">
          <ac:chgData name="Max Machacek" userId="0655ce3d-9b0c-4310-b206-f71b665f0d37" providerId="ADAL" clId="{3E7AD964-AFA8-FC4C-B0F4-24082E7DD2EB}" dt="2024-04-15T21:06:19.319" v="2616" actId="1076"/>
          <ac:graphicFrameMkLst>
            <pc:docMk/>
            <pc:sldMk cId="3713681724" sldId="309"/>
            <ac:graphicFrameMk id="18" creationId="{DB799C17-86EC-1DBD-2216-6287413BDD1E}"/>
          </ac:graphicFrameMkLst>
        </pc:graphicFrameChg>
        <pc:extLst>
          <p:ext xmlns:p="http://schemas.openxmlformats.org/presentationml/2006/main" uri="{D6D511B9-2390-475A-947B-AFAB55BFBCF1}">
            <pc226:cmChg xmlns:pc226="http://schemas.microsoft.com/office/powerpoint/2022/06/main/command" chg="mod">
              <pc226:chgData name="Max Machacek" userId="0655ce3d-9b0c-4310-b206-f71b665f0d37" providerId="ADAL" clId="{3E7AD964-AFA8-FC4C-B0F4-24082E7DD2EB}" dt="2024-04-16T19:06:28.748" v="2924" actId="2056"/>
              <pc2:cmMkLst xmlns:pc2="http://schemas.microsoft.com/office/powerpoint/2019/9/main/command">
                <pc:docMk/>
                <pc:sldMk cId="3713681724" sldId="309"/>
                <pc2:cmMk id="{7D263205-7592-451E-A696-1B707B5581B4}"/>
              </pc2:cmMkLst>
            </pc226:cmChg>
            <pc226:cmChg xmlns:pc226="http://schemas.microsoft.com/office/powerpoint/2022/06/main/command" chg="del">
              <pc226:chgData name="Max Machacek" userId="0655ce3d-9b0c-4310-b206-f71b665f0d37" providerId="ADAL" clId="{3E7AD964-AFA8-FC4C-B0F4-24082E7DD2EB}" dt="2024-04-14T18:00:36.866" v="2383"/>
              <pc2:cmMkLst xmlns:pc2="http://schemas.microsoft.com/office/powerpoint/2019/9/main/command">
                <pc:docMk/>
                <pc:sldMk cId="3713681724" sldId="309"/>
                <pc2:cmMk id="{DC421129-ECC4-4C97-ACE6-7A24FC5BA99E}"/>
              </pc2:cmMkLst>
            </pc226:cmChg>
          </p:ext>
        </pc:extLst>
      </pc:sldChg>
      <pc:sldChg chg="addSp delSp modSp mod setBg modClrScheme delDesignElem addCm chgLayout">
        <pc:chgData name="Max Machacek" userId="0655ce3d-9b0c-4310-b206-f71b665f0d37" providerId="ADAL" clId="{3E7AD964-AFA8-FC4C-B0F4-24082E7DD2EB}" dt="2024-04-15T20:54:25.588" v="2499" actId="1076"/>
        <pc:sldMkLst>
          <pc:docMk/>
          <pc:sldMk cId="2896334537" sldId="310"/>
        </pc:sldMkLst>
        <pc:spChg chg="mod ord">
          <ac:chgData name="Max Machacek" userId="0655ce3d-9b0c-4310-b206-f71b665f0d37" providerId="ADAL" clId="{3E7AD964-AFA8-FC4C-B0F4-24082E7DD2EB}" dt="2024-04-15T20:53:56.273" v="2496" actId="26606"/>
          <ac:spMkLst>
            <pc:docMk/>
            <pc:sldMk cId="2896334537" sldId="310"/>
            <ac:spMk id="2" creationId="{20732BAE-A352-7CE7-F098-1D75D8617878}"/>
          </ac:spMkLst>
        </pc:spChg>
        <pc:spChg chg="mod ord">
          <ac:chgData name="Max Machacek" userId="0655ce3d-9b0c-4310-b206-f71b665f0d37" providerId="ADAL" clId="{3E7AD964-AFA8-FC4C-B0F4-24082E7DD2EB}" dt="2024-04-15T20:54:25.588" v="2499" actId="1076"/>
          <ac:spMkLst>
            <pc:docMk/>
            <pc:sldMk cId="2896334537" sldId="310"/>
            <ac:spMk id="3" creationId="{1D9C730A-E4F2-A766-B715-3988CA1CBA44}"/>
          </ac:spMkLst>
        </pc:spChg>
        <pc:spChg chg="mod ord modVis">
          <ac:chgData name="Max Machacek" userId="0655ce3d-9b0c-4310-b206-f71b665f0d37" providerId="ADAL" clId="{3E7AD964-AFA8-FC4C-B0F4-24082E7DD2EB}" dt="2024-04-15T20:53:56.273" v="2496" actId="26606"/>
          <ac:spMkLst>
            <pc:docMk/>
            <pc:sldMk cId="2896334537" sldId="310"/>
            <ac:spMk id="5" creationId="{6BBEFBD2-730F-533F-F460-881FBE1C07A9}"/>
          </ac:spMkLst>
        </pc:spChg>
        <pc:spChg chg="add del mod">
          <ac:chgData name="Max Machacek" userId="0655ce3d-9b0c-4310-b206-f71b665f0d37" providerId="ADAL" clId="{3E7AD964-AFA8-FC4C-B0F4-24082E7DD2EB}" dt="2024-04-15T20:54:21.887" v="2498" actId="21"/>
          <ac:spMkLst>
            <pc:docMk/>
            <pc:sldMk cId="2896334537" sldId="310"/>
            <ac:spMk id="12" creationId="{28CC698D-D2F7-95AB-CBA9-3A1555FBE411}"/>
          </ac:spMkLst>
        </pc:spChg>
        <pc:spChg chg="del">
          <ac:chgData name="Max Machacek" userId="0655ce3d-9b0c-4310-b206-f71b665f0d37" providerId="ADAL" clId="{3E7AD964-AFA8-FC4C-B0F4-24082E7DD2EB}" dt="2024-04-15T20:53:32.839" v="2494" actId="700"/>
          <ac:spMkLst>
            <pc:docMk/>
            <pc:sldMk cId="2896334537" sldId="310"/>
            <ac:spMk id="28" creationId="{04812C46-200A-4DEB-A05E-3ED6C68C2387}"/>
          </ac:spMkLst>
        </pc:spChg>
        <pc:spChg chg="del">
          <ac:chgData name="Max Machacek" userId="0655ce3d-9b0c-4310-b206-f71b665f0d37" providerId="ADAL" clId="{3E7AD964-AFA8-FC4C-B0F4-24082E7DD2EB}" dt="2024-04-15T20:53:32.839" v="2494" actId="700"/>
          <ac:spMkLst>
            <pc:docMk/>
            <pc:sldMk cId="2896334537" sldId="310"/>
            <ac:spMk id="29" creationId="{D1EA859B-E555-4109-94F3-6700E046E008}"/>
          </ac:spMkLst>
        </pc:spChg>
        <pc:picChg chg="mod">
          <ac:chgData name="Max Machacek" userId="0655ce3d-9b0c-4310-b206-f71b665f0d37" providerId="ADAL" clId="{3E7AD964-AFA8-FC4C-B0F4-24082E7DD2EB}" dt="2024-04-15T20:53:56.273" v="2496" actId="26606"/>
          <ac:picMkLst>
            <pc:docMk/>
            <pc:sldMk cId="2896334537" sldId="310"/>
            <ac:picMk id="7" creationId="{F83D0C24-C7ED-0B50-8638-C2F551AE4BBF}"/>
          </ac:picMkLst>
        </pc:picChg>
        <pc:extLst>
          <p:ext xmlns:p="http://schemas.openxmlformats.org/presentationml/2006/main" uri="{D6D511B9-2390-475A-947B-AFAB55BFBCF1}">
            <pc226:cmChg xmlns:pc226="http://schemas.microsoft.com/office/powerpoint/2022/06/main/command" chg="add">
              <pc226:chgData name="Max Machacek" userId="0655ce3d-9b0c-4310-b206-f71b665f0d37" providerId="ADAL" clId="{3E7AD964-AFA8-FC4C-B0F4-24082E7DD2EB}" dt="2024-04-14T18:15:26.592" v="2468"/>
              <pc2:cmMkLst xmlns:pc2="http://schemas.microsoft.com/office/powerpoint/2019/9/main/command">
                <pc:docMk/>
                <pc:sldMk cId="2896334537" sldId="310"/>
                <pc2:cmMk id="{EDC2DCAB-A7C7-0C40-AACF-65536D17273E}"/>
              </pc2:cmMkLst>
            </pc226:cmChg>
          </p:ext>
        </pc:extLst>
      </pc:sldChg>
      <pc:sldChg chg="addSp delSp modSp mod modClrScheme delDesignElem chgLayout">
        <pc:chgData name="Max Machacek" userId="0655ce3d-9b0c-4310-b206-f71b665f0d37" providerId="ADAL" clId="{3E7AD964-AFA8-FC4C-B0F4-24082E7DD2EB}" dt="2024-04-15T21:09:49.380" v="2664" actId="20577"/>
        <pc:sldMkLst>
          <pc:docMk/>
          <pc:sldMk cId="2936762195" sldId="311"/>
        </pc:sldMkLst>
        <pc:spChg chg="mod ord">
          <ac:chgData name="Max Machacek" userId="0655ce3d-9b0c-4310-b206-f71b665f0d37" providerId="ADAL" clId="{3E7AD964-AFA8-FC4C-B0F4-24082E7DD2EB}" dt="2024-04-15T20:58:19.309" v="2536" actId="120"/>
          <ac:spMkLst>
            <pc:docMk/>
            <pc:sldMk cId="2936762195" sldId="311"/>
            <ac:spMk id="2" creationId="{7C4E30C1-050A-0EBB-1A53-EF0CAD3EA1FA}"/>
          </ac:spMkLst>
        </pc:spChg>
        <pc:spChg chg="del mod">
          <ac:chgData name="Max Machacek" userId="0655ce3d-9b0c-4310-b206-f71b665f0d37" providerId="ADAL" clId="{3E7AD964-AFA8-FC4C-B0F4-24082E7DD2EB}" dt="2024-04-14T17:45:54.143" v="1867" actId="21"/>
          <ac:spMkLst>
            <pc:docMk/>
            <pc:sldMk cId="2936762195" sldId="311"/>
            <ac:spMk id="3" creationId="{443E3B01-13D3-1260-76F7-853AE64B7EC6}"/>
          </ac:spMkLst>
        </pc:spChg>
        <pc:spChg chg="add mod ord">
          <ac:chgData name="Max Machacek" userId="0655ce3d-9b0c-4310-b206-f71b665f0d37" providerId="ADAL" clId="{3E7AD964-AFA8-FC4C-B0F4-24082E7DD2EB}" dt="2024-04-15T21:09:49.380" v="2664" actId="20577"/>
          <ac:spMkLst>
            <pc:docMk/>
            <pc:sldMk cId="2936762195" sldId="311"/>
            <ac:spMk id="3" creationId="{FFF8D1ED-F4D1-E1FC-8C48-ABF5FC939E2F}"/>
          </ac:spMkLst>
        </pc:spChg>
        <pc:spChg chg="add del mod ord">
          <ac:chgData name="Max Machacek" userId="0655ce3d-9b0c-4310-b206-f71b665f0d37" providerId="ADAL" clId="{3E7AD964-AFA8-FC4C-B0F4-24082E7DD2EB}" dt="2024-04-15T20:57:47.065" v="2530" actId="21"/>
          <ac:spMkLst>
            <pc:docMk/>
            <pc:sldMk cId="2936762195" sldId="311"/>
            <ac:spMk id="4" creationId="{2D1AAA26-E4C9-3FD4-3EF1-37F2CA519422}"/>
          </ac:spMkLst>
        </pc:spChg>
        <pc:spChg chg="mod ord">
          <ac:chgData name="Max Machacek" userId="0655ce3d-9b0c-4310-b206-f71b665f0d37" providerId="ADAL" clId="{3E7AD964-AFA8-FC4C-B0F4-24082E7DD2EB}" dt="2024-04-15T20:57:16.234" v="2523" actId="700"/>
          <ac:spMkLst>
            <pc:docMk/>
            <pc:sldMk cId="2936762195" sldId="311"/>
            <ac:spMk id="5" creationId="{A4137EEA-54EB-43C1-C832-109934A23F9B}"/>
          </ac:spMkLst>
        </pc:spChg>
        <pc:spChg chg="mod">
          <ac:chgData name="Max Machacek" userId="0655ce3d-9b0c-4310-b206-f71b665f0d37" providerId="ADAL" clId="{3E7AD964-AFA8-FC4C-B0F4-24082E7DD2EB}" dt="2024-04-15T20:57:38.082" v="2528" actId="27636"/>
          <ac:spMkLst>
            <pc:docMk/>
            <pc:sldMk cId="2936762195" sldId="311"/>
            <ac:spMk id="7" creationId="{E783B737-ED5C-66EF-0D76-0AD0DB075BAF}"/>
          </ac:spMkLst>
        </pc:spChg>
        <pc:spChg chg="add del mod ord">
          <ac:chgData name="Max Machacek" userId="0655ce3d-9b0c-4310-b206-f71b665f0d37" providerId="ADAL" clId="{3E7AD964-AFA8-FC4C-B0F4-24082E7DD2EB}" dt="2024-04-15T20:57:25.385" v="2526"/>
          <ac:spMkLst>
            <pc:docMk/>
            <pc:sldMk cId="2936762195" sldId="311"/>
            <ac:spMk id="8" creationId="{CA82C753-438B-5BCC-EB85-94075C47A312}"/>
          </ac:spMkLst>
        </pc:spChg>
        <pc:spChg chg="mod">
          <ac:chgData name="Max Machacek" userId="0655ce3d-9b0c-4310-b206-f71b665f0d37" providerId="ADAL" clId="{3E7AD964-AFA8-FC4C-B0F4-24082E7DD2EB}" dt="2024-04-15T21:09:33.317" v="2642" actId="14100"/>
          <ac:spMkLst>
            <pc:docMk/>
            <pc:sldMk cId="2936762195" sldId="311"/>
            <ac:spMk id="10" creationId="{6C945110-D8CE-9910-D568-A9CF17CDEE7B}"/>
          </ac:spMkLst>
        </pc:spChg>
        <pc:spChg chg="add del">
          <ac:chgData name="Max Machacek" userId="0655ce3d-9b0c-4310-b206-f71b665f0d37" providerId="ADAL" clId="{3E7AD964-AFA8-FC4C-B0F4-24082E7DD2EB}" dt="2024-04-15T20:56:54.621" v="2522" actId="700"/>
          <ac:spMkLst>
            <pc:docMk/>
            <pc:sldMk cId="2936762195" sldId="311"/>
            <ac:spMk id="1038" creationId="{04812C46-200A-4DEB-A05E-3ED6C68C2387}"/>
          </ac:spMkLst>
        </pc:spChg>
        <pc:spChg chg="add del">
          <ac:chgData name="Max Machacek" userId="0655ce3d-9b0c-4310-b206-f71b665f0d37" providerId="ADAL" clId="{3E7AD964-AFA8-FC4C-B0F4-24082E7DD2EB}" dt="2024-04-15T20:56:54.621" v="2522" actId="700"/>
          <ac:spMkLst>
            <pc:docMk/>
            <pc:sldMk cId="2936762195" sldId="311"/>
            <ac:spMk id="1040" creationId="{D1EA859B-E555-4109-94F3-6700E046E008}"/>
          </ac:spMkLst>
        </pc:spChg>
        <pc:picChg chg="mod">
          <ac:chgData name="Max Machacek" userId="0655ce3d-9b0c-4310-b206-f71b665f0d37" providerId="ADAL" clId="{3E7AD964-AFA8-FC4C-B0F4-24082E7DD2EB}" dt="2024-04-15T20:58:13.398" v="2535" actId="1076"/>
          <ac:picMkLst>
            <pc:docMk/>
            <pc:sldMk cId="2936762195" sldId="311"/>
            <ac:picMk id="6" creationId="{6CF41724-6457-0EBE-21E1-A3B12A737E35}"/>
          </ac:picMkLst>
        </pc:picChg>
        <pc:picChg chg="add mod">
          <ac:chgData name="Max Machacek" userId="0655ce3d-9b0c-4310-b206-f71b665f0d37" providerId="ADAL" clId="{3E7AD964-AFA8-FC4C-B0F4-24082E7DD2EB}" dt="2024-04-15T20:57:25.385" v="2526"/>
          <ac:picMkLst>
            <pc:docMk/>
            <pc:sldMk cId="2936762195" sldId="311"/>
            <ac:picMk id="9" creationId="{02A3C252-3302-E809-314F-93A49FCF82D9}"/>
          </ac:picMkLst>
        </pc:picChg>
        <pc:picChg chg="del mod">
          <ac:chgData name="Max Machacek" userId="0655ce3d-9b0c-4310-b206-f71b665f0d37" providerId="ADAL" clId="{3E7AD964-AFA8-FC4C-B0F4-24082E7DD2EB}" dt="2024-04-15T20:57:23.880" v="2525" actId="478"/>
          <ac:picMkLst>
            <pc:docMk/>
            <pc:sldMk cId="2936762195" sldId="311"/>
            <ac:picMk id="1026" creationId="{B1CF387F-43A7-12A9-72E4-2983990E17AA}"/>
          </ac:picMkLst>
        </pc:picChg>
      </pc:sldChg>
      <pc:sldChg chg="delSp add delDesignElem">
        <pc:chgData name="Max Machacek" userId="0655ce3d-9b0c-4310-b206-f71b665f0d37" providerId="ADAL" clId="{3E7AD964-AFA8-FC4C-B0F4-24082E7DD2EB}" dt="2024-04-14T17:54:23.059" v="2125"/>
        <pc:sldMkLst>
          <pc:docMk/>
          <pc:sldMk cId="2377287714" sldId="312"/>
        </pc:sldMkLst>
        <pc:spChg chg="del">
          <ac:chgData name="Max Machacek" userId="0655ce3d-9b0c-4310-b206-f71b665f0d37" providerId="ADAL" clId="{3E7AD964-AFA8-FC4C-B0F4-24082E7DD2EB}" dt="2024-04-14T17:54:23.059" v="2125"/>
          <ac:spMkLst>
            <pc:docMk/>
            <pc:sldMk cId="2377287714" sldId="312"/>
            <ac:spMk id="13" creationId="{08953E74-D241-4DDF-8508-F0365EA13A92}"/>
          </ac:spMkLst>
        </pc:spChg>
        <pc:spChg chg="del">
          <ac:chgData name="Max Machacek" userId="0655ce3d-9b0c-4310-b206-f71b665f0d37" providerId="ADAL" clId="{3E7AD964-AFA8-FC4C-B0F4-24082E7DD2EB}" dt="2024-04-14T17:54:23.059" v="2125"/>
          <ac:spMkLst>
            <pc:docMk/>
            <pc:sldMk cId="2377287714" sldId="312"/>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2667989832" sldId="313"/>
        </pc:sldMkLst>
        <pc:spChg chg="del">
          <ac:chgData name="Max Machacek" userId="0655ce3d-9b0c-4310-b206-f71b665f0d37" providerId="ADAL" clId="{3E7AD964-AFA8-FC4C-B0F4-24082E7DD2EB}" dt="2024-04-14T17:54:23.059" v="2125"/>
          <ac:spMkLst>
            <pc:docMk/>
            <pc:sldMk cId="2667989832" sldId="313"/>
            <ac:spMk id="13" creationId="{08953E74-D241-4DDF-8508-F0365EA13A92}"/>
          </ac:spMkLst>
        </pc:spChg>
        <pc:spChg chg="del">
          <ac:chgData name="Max Machacek" userId="0655ce3d-9b0c-4310-b206-f71b665f0d37" providerId="ADAL" clId="{3E7AD964-AFA8-FC4C-B0F4-24082E7DD2EB}" dt="2024-04-14T17:54:23.059" v="2125"/>
          <ac:spMkLst>
            <pc:docMk/>
            <pc:sldMk cId="2667989832" sldId="313"/>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3874779476" sldId="314"/>
        </pc:sldMkLst>
        <pc:spChg chg="del">
          <ac:chgData name="Max Machacek" userId="0655ce3d-9b0c-4310-b206-f71b665f0d37" providerId="ADAL" clId="{3E7AD964-AFA8-FC4C-B0F4-24082E7DD2EB}" dt="2024-04-14T17:54:23.059" v="2125"/>
          <ac:spMkLst>
            <pc:docMk/>
            <pc:sldMk cId="3874779476" sldId="314"/>
            <ac:spMk id="13" creationId="{08953E74-D241-4DDF-8508-F0365EA13A92}"/>
          </ac:spMkLst>
        </pc:spChg>
        <pc:spChg chg="del">
          <ac:chgData name="Max Machacek" userId="0655ce3d-9b0c-4310-b206-f71b665f0d37" providerId="ADAL" clId="{3E7AD964-AFA8-FC4C-B0F4-24082E7DD2EB}" dt="2024-04-14T17:54:23.059" v="2125"/>
          <ac:spMkLst>
            <pc:docMk/>
            <pc:sldMk cId="3874779476" sldId="314"/>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461535993" sldId="315"/>
        </pc:sldMkLst>
        <pc:spChg chg="del">
          <ac:chgData name="Max Machacek" userId="0655ce3d-9b0c-4310-b206-f71b665f0d37" providerId="ADAL" clId="{3E7AD964-AFA8-FC4C-B0F4-24082E7DD2EB}" dt="2024-04-14T17:54:23.059" v="2125"/>
          <ac:spMkLst>
            <pc:docMk/>
            <pc:sldMk cId="1461535993" sldId="315"/>
            <ac:spMk id="13" creationId="{08953E74-D241-4DDF-8508-F0365EA13A92}"/>
          </ac:spMkLst>
        </pc:spChg>
        <pc:spChg chg="del">
          <ac:chgData name="Max Machacek" userId="0655ce3d-9b0c-4310-b206-f71b665f0d37" providerId="ADAL" clId="{3E7AD964-AFA8-FC4C-B0F4-24082E7DD2EB}" dt="2024-04-14T17:54:23.059" v="2125"/>
          <ac:spMkLst>
            <pc:docMk/>
            <pc:sldMk cId="1461535993" sldId="315"/>
            <ac:spMk id="15" creationId="{5C3C901A-B2F4-4A3C-BCDD-7C8D587ECA2E}"/>
          </ac:spMkLst>
        </pc:spChg>
      </pc:sldChg>
      <pc:sldChg chg="delSp add delDesignElem">
        <pc:chgData name="Max Machacek" userId="0655ce3d-9b0c-4310-b206-f71b665f0d37" providerId="ADAL" clId="{3E7AD964-AFA8-FC4C-B0F4-24082E7DD2EB}" dt="2024-04-14T17:54:23.059" v="2125"/>
        <pc:sldMkLst>
          <pc:docMk/>
          <pc:sldMk cId="1741779992" sldId="316"/>
        </pc:sldMkLst>
        <pc:spChg chg="del">
          <ac:chgData name="Max Machacek" userId="0655ce3d-9b0c-4310-b206-f71b665f0d37" providerId="ADAL" clId="{3E7AD964-AFA8-FC4C-B0F4-24082E7DD2EB}" dt="2024-04-14T17:54:23.059" v="2125"/>
          <ac:spMkLst>
            <pc:docMk/>
            <pc:sldMk cId="1741779992" sldId="316"/>
            <ac:spMk id="13" creationId="{08953E74-D241-4DDF-8508-F0365EA13A92}"/>
          </ac:spMkLst>
        </pc:spChg>
        <pc:spChg chg="del">
          <ac:chgData name="Max Machacek" userId="0655ce3d-9b0c-4310-b206-f71b665f0d37" providerId="ADAL" clId="{3E7AD964-AFA8-FC4C-B0F4-24082E7DD2EB}" dt="2024-04-14T17:54:23.059" v="2125"/>
          <ac:spMkLst>
            <pc:docMk/>
            <pc:sldMk cId="1741779992" sldId="316"/>
            <ac:spMk id="15" creationId="{5C3C901A-B2F4-4A3C-BCDD-7C8D587ECA2E}"/>
          </ac:spMkLst>
        </pc:spChg>
      </pc:sldChg>
      <pc:sldChg chg="delSp add setBg delDesignElem">
        <pc:chgData name="Max Machacek" userId="0655ce3d-9b0c-4310-b206-f71b665f0d37" providerId="ADAL" clId="{3E7AD964-AFA8-FC4C-B0F4-24082E7DD2EB}" dt="2024-04-14T17:54:23.059" v="2125"/>
        <pc:sldMkLst>
          <pc:docMk/>
          <pc:sldMk cId="2996995878" sldId="317"/>
        </pc:sldMkLst>
        <pc:spChg chg="del">
          <ac:chgData name="Max Machacek" userId="0655ce3d-9b0c-4310-b206-f71b665f0d37" providerId="ADAL" clId="{3E7AD964-AFA8-FC4C-B0F4-24082E7DD2EB}" dt="2024-04-14T17:54:23.059" v="2125"/>
          <ac:spMkLst>
            <pc:docMk/>
            <pc:sldMk cId="2996995878" sldId="317"/>
            <ac:spMk id="20" creationId="{B7BD7FCF-A254-4A97-A15C-319B67622677}"/>
          </ac:spMkLst>
        </pc:spChg>
        <pc:spChg chg="del">
          <ac:chgData name="Max Machacek" userId="0655ce3d-9b0c-4310-b206-f71b665f0d37" providerId="ADAL" clId="{3E7AD964-AFA8-FC4C-B0F4-24082E7DD2EB}" dt="2024-04-14T17:54:23.059" v="2125"/>
          <ac:spMkLst>
            <pc:docMk/>
            <pc:sldMk cId="2996995878" sldId="317"/>
            <ac:spMk id="22" creationId="{52FFAF72-6204-4676-9C6F-9A4CC4D91805}"/>
          </ac:spMkLst>
        </pc:spChg>
      </pc:sldChg>
      <pc:sldChg chg="addSp delSp modSp mod modClrScheme chgLayout">
        <pc:chgData name="Max Machacek" userId="0655ce3d-9b0c-4310-b206-f71b665f0d37" providerId="ADAL" clId="{3E7AD964-AFA8-FC4C-B0F4-24082E7DD2EB}" dt="2024-04-15T21:13:36.895" v="2743" actId="478"/>
        <pc:sldMkLst>
          <pc:docMk/>
          <pc:sldMk cId="2834787688" sldId="319"/>
        </pc:sldMkLst>
        <pc:spChg chg="mod ord">
          <ac:chgData name="Max Machacek" userId="0655ce3d-9b0c-4310-b206-f71b665f0d37" providerId="ADAL" clId="{3E7AD964-AFA8-FC4C-B0F4-24082E7DD2EB}" dt="2024-04-15T21:13:33.946" v="2742" actId="700"/>
          <ac:spMkLst>
            <pc:docMk/>
            <pc:sldMk cId="2834787688" sldId="319"/>
            <ac:spMk id="2" creationId="{DAB82B9E-7FDB-A412-1842-0529E6444920}"/>
          </ac:spMkLst>
        </pc:spChg>
        <pc:spChg chg="del mod ord">
          <ac:chgData name="Max Machacek" userId="0655ce3d-9b0c-4310-b206-f71b665f0d37" providerId="ADAL" clId="{3E7AD964-AFA8-FC4C-B0F4-24082E7DD2EB}" dt="2024-04-15T21:13:33.946" v="2742" actId="700"/>
          <ac:spMkLst>
            <pc:docMk/>
            <pc:sldMk cId="2834787688" sldId="319"/>
            <ac:spMk id="3" creationId="{7BD3EB4C-F58E-F6B4-5011-8A63CC9F1CA8}"/>
          </ac:spMkLst>
        </pc:spChg>
        <pc:spChg chg="mod ord">
          <ac:chgData name="Max Machacek" userId="0655ce3d-9b0c-4310-b206-f71b665f0d37" providerId="ADAL" clId="{3E7AD964-AFA8-FC4C-B0F4-24082E7DD2EB}" dt="2024-04-15T21:13:33.946" v="2742" actId="700"/>
          <ac:spMkLst>
            <pc:docMk/>
            <pc:sldMk cId="2834787688" sldId="319"/>
            <ac:spMk id="4" creationId="{5DE22721-DD57-B8BC-EC2F-1ECDFB6EC58B}"/>
          </ac:spMkLst>
        </pc:spChg>
        <pc:spChg chg="add del mod ord">
          <ac:chgData name="Max Machacek" userId="0655ce3d-9b0c-4310-b206-f71b665f0d37" providerId="ADAL" clId="{3E7AD964-AFA8-FC4C-B0F4-24082E7DD2EB}" dt="2024-04-15T21:13:36.895" v="2743" actId="478"/>
          <ac:spMkLst>
            <pc:docMk/>
            <pc:sldMk cId="2834787688" sldId="319"/>
            <ac:spMk id="5" creationId="{E032B3C3-A561-E95B-8F37-8716AE872815}"/>
          </ac:spMkLst>
        </pc:spChg>
      </pc:sldChg>
      <pc:sldChg chg="del">
        <pc:chgData name="Max Machacek" userId="0655ce3d-9b0c-4310-b206-f71b665f0d37" providerId="ADAL" clId="{3E7AD964-AFA8-FC4C-B0F4-24082E7DD2EB}" dt="2024-04-15T21:16:47.611" v="2797" actId="2696"/>
        <pc:sldMkLst>
          <pc:docMk/>
          <pc:sldMk cId="2478991392" sldId="320"/>
        </pc:sldMkLst>
      </pc:sldChg>
      <pc:sldChg chg="addSp delSp modSp mod modClrScheme chgLayout">
        <pc:chgData name="Max Machacek" userId="0655ce3d-9b0c-4310-b206-f71b665f0d37" providerId="ADAL" clId="{3E7AD964-AFA8-FC4C-B0F4-24082E7DD2EB}" dt="2024-04-15T21:19:44.235" v="2862" actId="478"/>
        <pc:sldMkLst>
          <pc:docMk/>
          <pc:sldMk cId="252357339" sldId="321"/>
        </pc:sldMkLst>
        <pc:spChg chg="mod ord">
          <ac:chgData name="Max Machacek" userId="0655ce3d-9b0c-4310-b206-f71b665f0d37" providerId="ADAL" clId="{3E7AD964-AFA8-FC4C-B0F4-24082E7DD2EB}" dt="2024-04-15T21:19:37.229" v="2861" actId="700"/>
          <ac:spMkLst>
            <pc:docMk/>
            <pc:sldMk cId="252357339" sldId="321"/>
            <ac:spMk id="2" creationId="{DAB82B9E-7FDB-A412-1842-0529E6444920}"/>
          </ac:spMkLst>
        </pc:spChg>
        <pc:spChg chg="del mod ord">
          <ac:chgData name="Max Machacek" userId="0655ce3d-9b0c-4310-b206-f71b665f0d37" providerId="ADAL" clId="{3E7AD964-AFA8-FC4C-B0F4-24082E7DD2EB}" dt="2024-04-15T21:19:37.229" v="2861" actId="700"/>
          <ac:spMkLst>
            <pc:docMk/>
            <pc:sldMk cId="252357339" sldId="321"/>
            <ac:spMk id="3" creationId="{7BD3EB4C-F58E-F6B4-5011-8A63CC9F1CA8}"/>
          </ac:spMkLst>
        </pc:spChg>
        <pc:spChg chg="mod ord">
          <ac:chgData name="Max Machacek" userId="0655ce3d-9b0c-4310-b206-f71b665f0d37" providerId="ADAL" clId="{3E7AD964-AFA8-FC4C-B0F4-24082E7DD2EB}" dt="2024-04-15T21:19:37.229" v="2861" actId="700"/>
          <ac:spMkLst>
            <pc:docMk/>
            <pc:sldMk cId="252357339" sldId="321"/>
            <ac:spMk id="4" creationId="{5DE22721-DD57-B8BC-EC2F-1ECDFB6EC58B}"/>
          </ac:spMkLst>
        </pc:spChg>
        <pc:spChg chg="add del mod ord">
          <ac:chgData name="Max Machacek" userId="0655ce3d-9b0c-4310-b206-f71b665f0d37" providerId="ADAL" clId="{3E7AD964-AFA8-FC4C-B0F4-24082E7DD2EB}" dt="2024-04-15T21:19:44.235" v="2862" actId="478"/>
          <ac:spMkLst>
            <pc:docMk/>
            <pc:sldMk cId="252357339" sldId="321"/>
            <ac:spMk id="5" creationId="{4FC67645-B7E8-90B7-8A84-0464F6689329}"/>
          </ac:spMkLst>
        </pc:spChg>
      </pc:sldChg>
      <pc:sldChg chg="del">
        <pc:chgData name="Max Machacek" userId="0655ce3d-9b0c-4310-b206-f71b665f0d37" providerId="ADAL" clId="{3E7AD964-AFA8-FC4C-B0F4-24082E7DD2EB}" dt="2024-04-15T21:21:50.437" v="2880" actId="2696"/>
        <pc:sldMkLst>
          <pc:docMk/>
          <pc:sldMk cId="1654040249" sldId="322"/>
        </pc:sldMkLst>
      </pc:sldChg>
      <pc:sldChg chg="modSp mod modClrScheme chgLayout">
        <pc:chgData name="Max Machacek" userId="0655ce3d-9b0c-4310-b206-f71b665f0d37" providerId="ADAL" clId="{3E7AD964-AFA8-FC4C-B0F4-24082E7DD2EB}" dt="2024-04-15T21:20:37.625" v="2868" actId="2711"/>
        <pc:sldMkLst>
          <pc:docMk/>
          <pc:sldMk cId="3072613339" sldId="324"/>
        </pc:sldMkLst>
        <pc:spChg chg="mod ord">
          <ac:chgData name="Max Machacek" userId="0655ce3d-9b0c-4310-b206-f71b665f0d37" providerId="ADAL" clId="{3E7AD964-AFA8-FC4C-B0F4-24082E7DD2EB}" dt="2024-04-15T21:20:37.625" v="2868" actId="2711"/>
          <ac:spMkLst>
            <pc:docMk/>
            <pc:sldMk cId="3072613339" sldId="324"/>
            <ac:spMk id="2" creationId="{B122DB3E-9736-49C2-FE58-8D68B821315B}"/>
          </ac:spMkLst>
        </pc:spChg>
        <pc:spChg chg="mod ord">
          <ac:chgData name="Max Machacek" userId="0655ce3d-9b0c-4310-b206-f71b665f0d37" providerId="ADAL" clId="{3E7AD964-AFA8-FC4C-B0F4-24082E7DD2EB}" dt="2024-04-15T21:20:23.538" v="2865" actId="700"/>
          <ac:spMkLst>
            <pc:docMk/>
            <pc:sldMk cId="3072613339" sldId="324"/>
            <ac:spMk id="6" creationId="{A25F64CC-034E-F988-D7CD-830FDBB4E7EE}"/>
          </ac:spMkLst>
        </pc:spChg>
        <pc:picChg chg="mod ord">
          <ac:chgData name="Max Machacek" userId="0655ce3d-9b0c-4310-b206-f71b665f0d37" providerId="ADAL" clId="{3E7AD964-AFA8-FC4C-B0F4-24082E7DD2EB}" dt="2024-04-15T21:20:30.325" v="2867" actId="1076"/>
          <ac:picMkLst>
            <pc:docMk/>
            <pc:sldMk cId="3072613339" sldId="324"/>
            <ac:picMk id="5" creationId="{47447177-1C98-2AD0-E162-07FF1CA30451}"/>
          </ac:picMkLst>
        </pc:picChg>
      </pc:sldChg>
      <pc:sldChg chg="modSp mod modClrScheme chgLayout">
        <pc:chgData name="Max Machacek" userId="0655ce3d-9b0c-4310-b206-f71b665f0d37" providerId="ADAL" clId="{3E7AD964-AFA8-FC4C-B0F4-24082E7DD2EB}" dt="2024-04-15T21:20:49.892" v="2870" actId="2711"/>
        <pc:sldMkLst>
          <pc:docMk/>
          <pc:sldMk cId="572103281" sldId="325"/>
        </pc:sldMkLst>
        <pc:spChg chg="mod ord">
          <ac:chgData name="Max Machacek" userId="0655ce3d-9b0c-4310-b206-f71b665f0d37" providerId="ADAL" clId="{3E7AD964-AFA8-FC4C-B0F4-24082E7DD2EB}" dt="2024-04-15T21:20:49.892" v="2870" actId="2711"/>
          <ac:spMkLst>
            <pc:docMk/>
            <pc:sldMk cId="572103281" sldId="325"/>
            <ac:spMk id="2" creationId="{B122DB3E-9736-49C2-FE58-8D68B821315B}"/>
          </ac:spMkLst>
        </pc:spChg>
        <pc:spChg chg="mod ord">
          <ac:chgData name="Max Machacek" userId="0655ce3d-9b0c-4310-b206-f71b665f0d37" providerId="ADAL" clId="{3E7AD964-AFA8-FC4C-B0F4-24082E7DD2EB}" dt="2024-04-15T21:20:45.224" v="2869" actId="700"/>
          <ac:spMkLst>
            <pc:docMk/>
            <pc:sldMk cId="572103281" sldId="325"/>
            <ac:spMk id="6" creationId="{A25F64CC-034E-F988-D7CD-830FDBB4E7EE}"/>
          </ac:spMkLst>
        </pc:spChg>
      </pc:sldChg>
      <pc:sldChg chg="modSp mod modClrScheme chgLayout">
        <pc:chgData name="Max Machacek" userId="0655ce3d-9b0c-4310-b206-f71b665f0d37" providerId="ADAL" clId="{3E7AD964-AFA8-FC4C-B0F4-24082E7DD2EB}" dt="2024-04-15T21:21:07.967" v="2872" actId="2711"/>
        <pc:sldMkLst>
          <pc:docMk/>
          <pc:sldMk cId="2980889192" sldId="326"/>
        </pc:sldMkLst>
        <pc:spChg chg="mod ord">
          <ac:chgData name="Max Machacek" userId="0655ce3d-9b0c-4310-b206-f71b665f0d37" providerId="ADAL" clId="{3E7AD964-AFA8-FC4C-B0F4-24082E7DD2EB}" dt="2024-04-15T21:21:07.967" v="2872" actId="2711"/>
          <ac:spMkLst>
            <pc:docMk/>
            <pc:sldMk cId="2980889192" sldId="326"/>
            <ac:spMk id="2" creationId="{B122DB3E-9736-49C2-FE58-8D68B821315B}"/>
          </ac:spMkLst>
        </pc:spChg>
        <pc:spChg chg="mod ord">
          <ac:chgData name="Max Machacek" userId="0655ce3d-9b0c-4310-b206-f71b665f0d37" providerId="ADAL" clId="{3E7AD964-AFA8-FC4C-B0F4-24082E7DD2EB}" dt="2024-04-15T21:21:03.257" v="2871" actId="700"/>
          <ac:spMkLst>
            <pc:docMk/>
            <pc:sldMk cId="2980889192" sldId="326"/>
            <ac:spMk id="6" creationId="{A25F64CC-034E-F988-D7CD-830FDBB4E7EE}"/>
          </ac:spMkLst>
        </pc:spChg>
      </pc:sldChg>
      <pc:sldChg chg="modSp mod modClrScheme chgLayout">
        <pc:chgData name="Max Machacek" userId="0655ce3d-9b0c-4310-b206-f71b665f0d37" providerId="ADAL" clId="{3E7AD964-AFA8-FC4C-B0F4-24082E7DD2EB}" dt="2024-04-15T21:23:44.201" v="2909" actId="2711"/>
        <pc:sldMkLst>
          <pc:docMk/>
          <pc:sldMk cId="1565068379" sldId="327"/>
        </pc:sldMkLst>
        <pc:spChg chg="mod ord">
          <ac:chgData name="Max Machacek" userId="0655ce3d-9b0c-4310-b206-f71b665f0d37" providerId="ADAL" clId="{3E7AD964-AFA8-FC4C-B0F4-24082E7DD2EB}" dt="2024-04-15T21:23:44.201" v="2909" actId="2711"/>
          <ac:spMkLst>
            <pc:docMk/>
            <pc:sldMk cId="1565068379" sldId="327"/>
            <ac:spMk id="2" creationId="{B122DB3E-9736-49C2-FE58-8D68B821315B}"/>
          </ac:spMkLst>
        </pc:spChg>
        <pc:spChg chg="mod ord">
          <ac:chgData name="Max Machacek" userId="0655ce3d-9b0c-4310-b206-f71b665f0d37" providerId="ADAL" clId="{3E7AD964-AFA8-FC4C-B0F4-24082E7DD2EB}" dt="2024-04-15T21:23:39.367" v="2908" actId="700"/>
          <ac:spMkLst>
            <pc:docMk/>
            <pc:sldMk cId="1565068379" sldId="327"/>
            <ac:spMk id="6" creationId="{A25F64CC-034E-F988-D7CD-830FDBB4E7EE}"/>
          </ac:spMkLst>
        </pc:spChg>
      </pc:sldChg>
      <pc:sldChg chg="delSp mod">
        <pc:chgData name="Max Machacek" userId="0655ce3d-9b0c-4310-b206-f71b665f0d37" providerId="ADAL" clId="{3E7AD964-AFA8-FC4C-B0F4-24082E7DD2EB}" dt="2024-04-15T21:10:20.486" v="2667" actId="478"/>
        <pc:sldMkLst>
          <pc:docMk/>
          <pc:sldMk cId="1279030199" sldId="2142533697"/>
        </pc:sldMkLst>
        <pc:spChg chg="del">
          <ac:chgData name="Max Machacek" userId="0655ce3d-9b0c-4310-b206-f71b665f0d37" providerId="ADAL" clId="{3E7AD964-AFA8-FC4C-B0F4-24082E7DD2EB}" dt="2024-04-15T21:10:20.486" v="2667" actId="478"/>
          <ac:spMkLst>
            <pc:docMk/>
            <pc:sldMk cId="1279030199" sldId="2142533697"/>
            <ac:spMk id="6" creationId="{0222949D-3808-3784-0C22-2707168E78D7}"/>
          </ac:spMkLst>
        </pc:spChg>
      </pc:sldChg>
      <pc:sldChg chg="modSp mod modClrScheme chgLayout">
        <pc:chgData name="Max Machacek" userId="0655ce3d-9b0c-4310-b206-f71b665f0d37" providerId="ADAL" clId="{3E7AD964-AFA8-FC4C-B0F4-24082E7DD2EB}" dt="2024-04-15T21:12:42.628" v="2676" actId="2711"/>
        <pc:sldMkLst>
          <pc:docMk/>
          <pc:sldMk cId="355266048" sldId="2142533699"/>
        </pc:sldMkLst>
        <pc:spChg chg="mod ord">
          <ac:chgData name="Max Machacek" userId="0655ce3d-9b0c-4310-b206-f71b665f0d37" providerId="ADAL" clId="{3E7AD964-AFA8-FC4C-B0F4-24082E7DD2EB}" dt="2024-04-15T21:12:42.628" v="2676" actId="2711"/>
          <ac:spMkLst>
            <pc:docMk/>
            <pc:sldMk cId="355266048" sldId="2142533699"/>
            <ac:spMk id="2" creationId="{B122DB3E-9736-49C2-FE58-8D68B821315B}"/>
          </ac:spMkLst>
        </pc:spChg>
        <pc:spChg chg="mod ord">
          <ac:chgData name="Max Machacek" userId="0655ce3d-9b0c-4310-b206-f71b665f0d37" providerId="ADAL" clId="{3E7AD964-AFA8-FC4C-B0F4-24082E7DD2EB}" dt="2024-04-15T21:11:49.163" v="2671" actId="700"/>
          <ac:spMkLst>
            <pc:docMk/>
            <pc:sldMk cId="355266048" sldId="2142533699"/>
            <ac:spMk id="10" creationId="{29649C33-17BE-9A44-385A-44C6C90546B6}"/>
          </ac:spMkLst>
        </pc:spChg>
      </pc:sldChg>
      <pc:sldChg chg="del">
        <pc:chgData name="Max Machacek" userId="0655ce3d-9b0c-4310-b206-f71b665f0d37" providerId="ADAL" clId="{3E7AD964-AFA8-FC4C-B0F4-24082E7DD2EB}" dt="2024-04-15T21:12:03.327" v="2672" actId="2696"/>
        <pc:sldMkLst>
          <pc:docMk/>
          <pc:sldMk cId="3446612893" sldId="2142533700"/>
        </pc:sldMkLst>
      </pc:sldChg>
      <pc:sldChg chg="addSp delSp modSp mod modClrScheme chgLayout">
        <pc:chgData name="Max Machacek" userId="0655ce3d-9b0c-4310-b206-f71b665f0d37" providerId="ADAL" clId="{3E7AD964-AFA8-FC4C-B0F4-24082E7DD2EB}" dt="2024-04-15T21:13:06.505" v="2706" actId="20577"/>
        <pc:sldMkLst>
          <pc:docMk/>
          <pc:sldMk cId="3139546679" sldId="2142533701"/>
        </pc:sldMkLst>
        <pc:spChg chg="add del mod ord">
          <ac:chgData name="Max Machacek" userId="0655ce3d-9b0c-4310-b206-f71b665f0d37" providerId="ADAL" clId="{3E7AD964-AFA8-FC4C-B0F4-24082E7DD2EB}" dt="2024-04-15T21:12:26.949" v="2674" actId="26606"/>
          <ac:spMkLst>
            <pc:docMk/>
            <pc:sldMk cId="3139546679" sldId="2142533701"/>
            <ac:spMk id="2" creationId="{DD30FFDD-7C72-7014-CE8D-23B2E0A109F3}"/>
          </ac:spMkLst>
        </pc:spChg>
        <pc:spChg chg="mod ord">
          <ac:chgData name="Max Machacek" userId="0655ce3d-9b0c-4310-b206-f71b665f0d37" providerId="ADAL" clId="{3E7AD964-AFA8-FC4C-B0F4-24082E7DD2EB}" dt="2024-04-15T21:13:06.505" v="2706" actId="20577"/>
          <ac:spMkLst>
            <pc:docMk/>
            <pc:sldMk cId="3139546679" sldId="2142533701"/>
            <ac:spMk id="5" creationId="{89B041B8-9E5E-4F68-8F42-B5A3030DF82C}"/>
          </ac:spMkLst>
        </pc:spChg>
        <pc:spChg chg="mod ord modVis">
          <ac:chgData name="Max Machacek" userId="0655ce3d-9b0c-4310-b206-f71b665f0d37" providerId="ADAL" clId="{3E7AD964-AFA8-FC4C-B0F4-24082E7DD2EB}" dt="2024-04-15T21:12:26.949" v="2674" actId="26606"/>
          <ac:spMkLst>
            <pc:docMk/>
            <pc:sldMk cId="3139546679" sldId="2142533701"/>
            <ac:spMk id="6" creationId="{A25F64CC-034E-F988-D7CD-830FDBB4E7EE}"/>
          </ac:spMkLst>
        </pc:spChg>
        <pc:picChg chg="mod">
          <ac:chgData name="Max Machacek" userId="0655ce3d-9b0c-4310-b206-f71b665f0d37" providerId="ADAL" clId="{3E7AD964-AFA8-FC4C-B0F4-24082E7DD2EB}" dt="2024-04-15T21:12:26.949" v="2674" actId="26606"/>
          <ac:picMkLst>
            <pc:docMk/>
            <pc:sldMk cId="3139546679" sldId="2142533701"/>
            <ac:picMk id="3" creationId="{0C84D312-8D39-6DD3-5C9B-5CC5F1F68092}"/>
          </ac:picMkLst>
        </pc:picChg>
      </pc:sldChg>
      <pc:sldChg chg="modSp mod modClrScheme chgLayout">
        <pc:chgData name="Max Machacek" userId="0655ce3d-9b0c-4310-b206-f71b665f0d37" providerId="ADAL" clId="{3E7AD964-AFA8-FC4C-B0F4-24082E7DD2EB}" dt="2024-04-15T21:16:36.537" v="2796" actId="113"/>
        <pc:sldMkLst>
          <pc:docMk/>
          <pc:sldMk cId="3182921706" sldId="2142533702"/>
        </pc:sldMkLst>
        <pc:spChg chg="mod ord">
          <ac:chgData name="Max Machacek" userId="0655ce3d-9b0c-4310-b206-f71b665f0d37" providerId="ADAL" clId="{3E7AD964-AFA8-FC4C-B0F4-24082E7DD2EB}" dt="2024-04-15T21:14:04.726" v="2754" actId="26606"/>
          <ac:spMkLst>
            <pc:docMk/>
            <pc:sldMk cId="3182921706" sldId="2142533702"/>
            <ac:spMk id="2" creationId="{B122DB3E-9736-49C2-FE58-8D68B821315B}"/>
          </ac:spMkLst>
        </pc:spChg>
        <pc:spChg chg="mod ord modVis">
          <ac:chgData name="Max Machacek" userId="0655ce3d-9b0c-4310-b206-f71b665f0d37" providerId="ADAL" clId="{3E7AD964-AFA8-FC4C-B0F4-24082E7DD2EB}" dt="2024-04-15T21:14:04.726" v="2754" actId="26606"/>
          <ac:spMkLst>
            <pc:docMk/>
            <pc:sldMk cId="3182921706" sldId="2142533702"/>
            <ac:spMk id="3" creationId="{D3CB8DCE-EE1C-329E-84DD-A981773AFC31}"/>
          </ac:spMkLst>
        </pc:spChg>
        <pc:spChg chg="mod ord">
          <ac:chgData name="Max Machacek" userId="0655ce3d-9b0c-4310-b206-f71b665f0d37" providerId="ADAL" clId="{3E7AD964-AFA8-FC4C-B0F4-24082E7DD2EB}" dt="2024-04-15T21:16:36.537" v="2796" actId="113"/>
          <ac:spMkLst>
            <pc:docMk/>
            <pc:sldMk cId="3182921706" sldId="2142533702"/>
            <ac:spMk id="16" creationId="{88793D03-FC50-9687-5AC8-1CE76F5BB7F1}"/>
          </ac:spMkLst>
        </pc:spChg>
        <pc:grpChg chg="mod">
          <ac:chgData name="Max Machacek" userId="0655ce3d-9b0c-4310-b206-f71b665f0d37" providerId="ADAL" clId="{3E7AD964-AFA8-FC4C-B0F4-24082E7DD2EB}" dt="2024-04-15T21:14:04.726" v="2754" actId="26606"/>
          <ac:grpSpMkLst>
            <pc:docMk/>
            <pc:sldMk cId="3182921706" sldId="2142533702"/>
            <ac:grpSpMk id="11" creationId="{63D6D02D-8CCC-3DF3-2500-8E4B2B630EE9}"/>
          </ac:grpSpMkLst>
        </pc:grpChg>
        <pc:picChg chg="mod ord">
          <ac:chgData name="Max Machacek" userId="0655ce3d-9b0c-4310-b206-f71b665f0d37" providerId="ADAL" clId="{3E7AD964-AFA8-FC4C-B0F4-24082E7DD2EB}" dt="2024-04-15T21:14:04.726" v="2754" actId="26606"/>
          <ac:picMkLst>
            <pc:docMk/>
            <pc:sldMk cId="3182921706" sldId="2142533702"/>
            <ac:picMk id="4" creationId="{121F3962-82C7-A31D-4C2A-9B92421C3408}"/>
          </ac:picMkLst>
        </pc:picChg>
      </pc:sldChg>
      <pc:sldChg chg="addSp delSp modSp mod modClrScheme chgLayout">
        <pc:chgData name="Max Machacek" userId="0655ce3d-9b0c-4310-b206-f71b665f0d37" providerId="ADAL" clId="{3E7AD964-AFA8-FC4C-B0F4-24082E7DD2EB}" dt="2024-04-15T21:16:30.779" v="2795" actId="2711"/>
        <pc:sldMkLst>
          <pc:docMk/>
          <pc:sldMk cId="3129265967" sldId="2142533703"/>
        </pc:sldMkLst>
        <pc:spChg chg="mod ord">
          <ac:chgData name="Max Machacek" userId="0655ce3d-9b0c-4310-b206-f71b665f0d37" providerId="ADAL" clId="{3E7AD964-AFA8-FC4C-B0F4-24082E7DD2EB}" dt="2024-04-15T21:16:26.980" v="2794" actId="2711"/>
          <ac:spMkLst>
            <pc:docMk/>
            <pc:sldMk cId="3129265967" sldId="2142533703"/>
            <ac:spMk id="2" creationId="{B122DB3E-9736-49C2-FE58-8D68B821315B}"/>
          </ac:spMkLst>
        </pc:spChg>
        <pc:spChg chg="mod ord">
          <ac:chgData name="Max Machacek" userId="0655ce3d-9b0c-4310-b206-f71b665f0d37" providerId="ADAL" clId="{3E7AD964-AFA8-FC4C-B0F4-24082E7DD2EB}" dt="2024-04-15T21:14:43.016" v="2767" actId="700"/>
          <ac:spMkLst>
            <pc:docMk/>
            <pc:sldMk cId="3129265967" sldId="2142533703"/>
            <ac:spMk id="3" creationId="{E74B0FF5-18A9-0380-3ECF-CAF48189F77E}"/>
          </ac:spMkLst>
        </pc:spChg>
        <pc:spChg chg="add mod ord">
          <ac:chgData name="Max Machacek" userId="0655ce3d-9b0c-4310-b206-f71b665f0d37" providerId="ADAL" clId="{3E7AD964-AFA8-FC4C-B0F4-24082E7DD2EB}" dt="2024-04-15T21:16:30.779" v="2795" actId="2711"/>
          <ac:spMkLst>
            <pc:docMk/>
            <pc:sldMk cId="3129265967" sldId="2142533703"/>
            <ac:spMk id="4" creationId="{3BCCFCB0-26CD-9DAD-E953-0B60E5A09B21}"/>
          </ac:spMkLst>
        </pc:spChg>
        <pc:spChg chg="del mod">
          <ac:chgData name="Max Machacek" userId="0655ce3d-9b0c-4310-b206-f71b665f0d37" providerId="ADAL" clId="{3E7AD964-AFA8-FC4C-B0F4-24082E7DD2EB}" dt="2024-04-15T21:14:55.690" v="2770" actId="478"/>
          <ac:spMkLst>
            <pc:docMk/>
            <pc:sldMk cId="3129265967" sldId="2142533703"/>
            <ac:spMk id="16" creationId="{88793D03-FC50-9687-5AC8-1CE76F5BB7F1}"/>
          </ac:spMkLst>
        </pc:spChg>
        <pc:picChg chg="mod">
          <ac:chgData name="Max Machacek" userId="0655ce3d-9b0c-4310-b206-f71b665f0d37" providerId="ADAL" clId="{3E7AD964-AFA8-FC4C-B0F4-24082E7DD2EB}" dt="2024-04-15T21:15:01.149" v="2772" actId="1076"/>
          <ac:picMkLst>
            <pc:docMk/>
            <pc:sldMk cId="3129265967" sldId="2142533703"/>
            <ac:picMk id="5" creationId="{FBB02B75-39E9-A3A7-E761-5A9425DE2E81}"/>
          </ac:picMkLst>
        </pc:picChg>
      </pc:sldChg>
      <pc:sldChg chg="addSp delSp modSp mod modClrScheme chgLayout">
        <pc:chgData name="Max Machacek" userId="0655ce3d-9b0c-4310-b206-f71b665f0d37" providerId="ADAL" clId="{3E7AD964-AFA8-FC4C-B0F4-24082E7DD2EB}" dt="2024-04-15T21:16:21.992" v="2793" actId="2711"/>
        <pc:sldMkLst>
          <pc:docMk/>
          <pc:sldMk cId="3932554408" sldId="2142533704"/>
        </pc:sldMkLst>
        <pc:spChg chg="mod ord">
          <ac:chgData name="Max Machacek" userId="0655ce3d-9b0c-4310-b206-f71b665f0d37" providerId="ADAL" clId="{3E7AD964-AFA8-FC4C-B0F4-24082E7DD2EB}" dt="2024-04-15T21:16:17.481" v="2792" actId="2711"/>
          <ac:spMkLst>
            <pc:docMk/>
            <pc:sldMk cId="3932554408" sldId="2142533704"/>
            <ac:spMk id="2" creationId="{B122DB3E-9736-49C2-FE58-8D68B821315B}"/>
          </ac:spMkLst>
        </pc:spChg>
        <pc:spChg chg="mod ord">
          <ac:chgData name="Max Machacek" userId="0655ce3d-9b0c-4310-b206-f71b665f0d37" providerId="ADAL" clId="{3E7AD964-AFA8-FC4C-B0F4-24082E7DD2EB}" dt="2024-04-15T21:15:15.149" v="2780" actId="700"/>
          <ac:spMkLst>
            <pc:docMk/>
            <pc:sldMk cId="3932554408" sldId="2142533704"/>
            <ac:spMk id="3" creationId="{E74B0FF5-18A9-0380-3ECF-CAF48189F77E}"/>
          </ac:spMkLst>
        </pc:spChg>
        <pc:spChg chg="add mod ord">
          <ac:chgData name="Max Machacek" userId="0655ce3d-9b0c-4310-b206-f71b665f0d37" providerId="ADAL" clId="{3E7AD964-AFA8-FC4C-B0F4-24082E7DD2EB}" dt="2024-04-15T21:16:21.992" v="2793" actId="2711"/>
          <ac:spMkLst>
            <pc:docMk/>
            <pc:sldMk cId="3932554408" sldId="2142533704"/>
            <ac:spMk id="4" creationId="{6F38F249-6CEE-84B8-E45D-A9F8B52FFA39}"/>
          </ac:spMkLst>
        </pc:spChg>
        <pc:spChg chg="del mod">
          <ac:chgData name="Max Machacek" userId="0655ce3d-9b0c-4310-b206-f71b665f0d37" providerId="ADAL" clId="{3E7AD964-AFA8-FC4C-B0F4-24082E7DD2EB}" dt="2024-04-15T21:15:35.659" v="2783" actId="478"/>
          <ac:spMkLst>
            <pc:docMk/>
            <pc:sldMk cId="3932554408" sldId="2142533704"/>
            <ac:spMk id="16" creationId="{88793D03-FC50-9687-5AC8-1CE76F5BB7F1}"/>
          </ac:spMkLst>
        </pc:spChg>
      </pc:sldChg>
      <pc:sldChg chg="modSp mod modClrScheme chgLayout">
        <pc:chgData name="Max Machacek" userId="0655ce3d-9b0c-4310-b206-f71b665f0d37" providerId="ADAL" clId="{3E7AD964-AFA8-FC4C-B0F4-24082E7DD2EB}" dt="2024-04-15T21:15:54.341" v="2789" actId="26606"/>
        <pc:sldMkLst>
          <pc:docMk/>
          <pc:sldMk cId="814567854" sldId="2142533705"/>
        </pc:sldMkLst>
        <pc:spChg chg="mod ord">
          <ac:chgData name="Max Machacek" userId="0655ce3d-9b0c-4310-b206-f71b665f0d37" providerId="ADAL" clId="{3E7AD964-AFA8-FC4C-B0F4-24082E7DD2EB}" dt="2024-04-15T21:15:54.341" v="2789" actId="26606"/>
          <ac:spMkLst>
            <pc:docMk/>
            <pc:sldMk cId="814567854" sldId="2142533705"/>
            <ac:spMk id="2" creationId="{B122DB3E-9736-49C2-FE58-8D68B821315B}"/>
          </ac:spMkLst>
        </pc:spChg>
        <pc:spChg chg="mod ord modVis">
          <ac:chgData name="Max Machacek" userId="0655ce3d-9b0c-4310-b206-f71b665f0d37" providerId="ADAL" clId="{3E7AD964-AFA8-FC4C-B0F4-24082E7DD2EB}" dt="2024-04-15T21:15:54.341" v="2789" actId="26606"/>
          <ac:spMkLst>
            <pc:docMk/>
            <pc:sldMk cId="814567854" sldId="2142533705"/>
            <ac:spMk id="6" creationId="{A25F64CC-034E-F988-D7CD-830FDBB4E7EE}"/>
          </ac:spMkLst>
        </pc:spChg>
        <pc:picChg chg="mod ord">
          <ac:chgData name="Max Machacek" userId="0655ce3d-9b0c-4310-b206-f71b665f0d37" providerId="ADAL" clId="{3E7AD964-AFA8-FC4C-B0F4-24082E7DD2EB}" dt="2024-04-15T21:15:54.341" v="2789" actId="26606"/>
          <ac:picMkLst>
            <pc:docMk/>
            <pc:sldMk cId="814567854" sldId="2142533705"/>
            <ac:picMk id="5" creationId="{1ADA86B8-BE01-30D2-B742-A8D7DEAD408E}"/>
          </ac:picMkLst>
        </pc:picChg>
      </pc:sldChg>
      <pc:sldChg chg="modSp mod modClrScheme chgLayout">
        <pc:chgData name="Max Machacek" userId="0655ce3d-9b0c-4310-b206-f71b665f0d37" providerId="ADAL" clId="{3E7AD964-AFA8-FC4C-B0F4-24082E7DD2EB}" dt="2024-04-15T21:17:14.970" v="2801" actId="2711"/>
        <pc:sldMkLst>
          <pc:docMk/>
          <pc:sldMk cId="527229215" sldId="2142533706"/>
        </pc:sldMkLst>
        <pc:spChg chg="mod ord">
          <ac:chgData name="Max Machacek" userId="0655ce3d-9b0c-4310-b206-f71b665f0d37" providerId="ADAL" clId="{3E7AD964-AFA8-FC4C-B0F4-24082E7DD2EB}" dt="2024-04-15T21:17:14.970" v="2801" actId="2711"/>
          <ac:spMkLst>
            <pc:docMk/>
            <pc:sldMk cId="527229215" sldId="2142533706"/>
            <ac:spMk id="2" creationId="{B122DB3E-9736-49C2-FE58-8D68B821315B}"/>
          </ac:spMkLst>
        </pc:spChg>
        <pc:spChg chg="mod ord">
          <ac:chgData name="Max Machacek" userId="0655ce3d-9b0c-4310-b206-f71b665f0d37" providerId="ADAL" clId="{3E7AD964-AFA8-FC4C-B0F4-24082E7DD2EB}" dt="2024-04-15T21:17:03.323" v="2800" actId="700"/>
          <ac:spMkLst>
            <pc:docMk/>
            <pc:sldMk cId="527229215" sldId="2142533706"/>
            <ac:spMk id="3" creationId="{DD8124C8-4EC7-9D61-7BDC-2B606B3ECE85}"/>
          </ac:spMkLst>
        </pc:spChg>
        <pc:picChg chg="mod">
          <ac:chgData name="Max Machacek" userId="0655ce3d-9b0c-4310-b206-f71b665f0d37" providerId="ADAL" clId="{3E7AD964-AFA8-FC4C-B0F4-24082E7DD2EB}" dt="2024-04-15T21:16:57.676" v="2799" actId="14100"/>
          <ac:picMkLst>
            <pc:docMk/>
            <pc:sldMk cId="527229215" sldId="2142533706"/>
            <ac:picMk id="6" creationId="{FDF267AB-6414-2234-5BAD-7E1AD995FE25}"/>
          </ac:picMkLst>
        </pc:picChg>
      </pc:sldChg>
      <pc:sldChg chg="addSp modSp mod modClrScheme chgLayout">
        <pc:chgData name="Max Machacek" userId="0655ce3d-9b0c-4310-b206-f71b665f0d37" providerId="ADAL" clId="{3E7AD964-AFA8-FC4C-B0F4-24082E7DD2EB}" dt="2024-04-15T21:17:56.284" v="2829" actId="20577"/>
        <pc:sldMkLst>
          <pc:docMk/>
          <pc:sldMk cId="1566760055" sldId="2142533707"/>
        </pc:sldMkLst>
        <pc:spChg chg="mod ord">
          <ac:chgData name="Max Machacek" userId="0655ce3d-9b0c-4310-b206-f71b665f0d37" providerId="ADAL" clId="{3E7AD964-AFA8-FC4C-B0F4-24082E7DD2EB}" dt="2024-04-15T21:17:33.921" v="2803" actId="26606"/>
          <ac:spMkLst>
            <pc:docMk/>
            <pc:sldMk cId="1566760055" sldId="2142533707"/>
            <ac:spMk id="2" creationId="{B122DB3E-9736-49C2-FE58-8D68B821315B}"/>
          </ac:spMkLst>
        </pc:spChg>
        <pc:spChg chg="mod ord modVis">
          <ac:chgData name="Max Machacek" userId="0655ce3d-9b0c-4310-b206-f71b665f0d37" providerId="ADAL" clId="{3E7AD964-AFA8-FC4C-B0F4-24082E7DD2EB}" dt="2024-04-15T21:17:33.921" v="2803" actId="26606"/>
          <ac:spMkLst>
            <pc:docMk/>
            <pc:sldMk cId="1566760055" sldId="2142533707"/>
            <ac:spMk id="3" creationId="{0BE04E2C-1E46-7A97-66E9-FEF70560C459}"/>
          </ac:spMkLst>
        </pc:spChg>
        <pc:spChg chg="add mod">
          <ac:chgData name="Max Machacek" userId="0655ce3d-9b0c-4310-b206-f71b665f0d37" providerId="ADAL" clId="{3E7AD964-AFA8-FC4C-B0F4-24082E7DD2EB}" dt="2024-04-15T21:17:45.242" v="2812" actId="20577"/>
          <ac:spMkLst>
            <pc:docMk/>
            <pc:sldMk cId="1566760055" sldId="2142533707"/>
            <ac:spMk id="12" creationId="{0221220B-85CF-40FE-86AD-EDAABE6A3FCD}"/>
          </ac:spMkLst>
        </pc:spChg>
        <pc:spChg chg="add mod">
          <ac:chgData name="Max Machacek" userId="0655ce3d-9b0c-4310-b206-f71b665f0d37" providerId="ADAL" clId="{3E7AD964-AFA8-FC4C-B0F4-24082E7DD2EB}" dt="2024-04-15T21:17:50.034" v="2821" actId="20577"/>
          <ac:spMkLst>
            <pc:docMk/>
            <pc:sldMk cId="1566760055" sldId="2142533707"/>
            <ac:spMk id="14" creationId="{B6BB6A8C-0DDD-4DB5-E0C7-C49C2250C11D}"/>
          </ac:spMkLst>
        </pc:spChg>
        <pc:spChg chg="add mod">
          <ac:chgData name="Max Machacek" userId="0655ce3d-9b0c-4310-b206-f71b665f0d37" providerId="ADAL" clId="{3E7AD964-AFA8-FC4C-B0F4-24082E7DD2EB}" dt="2024-04-15T21:17:56.284" v="2829" actId="20577"/>
          <ac:spMkLst>
            <pc:docMk/>
            <pc:sldMk cId="1566760055" sldId="2142533707"/>
            <ac:spMk id="16" creationId="{7C800FAC-CD62-A126-9C04-7C710718AEE2}"/>
          </ac:spMkLst>
        </pc:spChg>
        <pc:picChg chg="mod">
          <ac:chgData name="Max Machacek" userId="0655ce3d-9b0c-4310-b206-f71b665f0d37" providerId="ADAL" clId="{3E7AD964-AFA8-FC4C-B0F4-24082E7DD2EB}" dt="2024-04-15T21:17:33.921" v="2803" actId="26606"/>
          <ac:picMkLst>
            <pc:docMk/>
            <pc:sldMk cId="1566760055" sldId="2142533707"/>
            <ac:picMk id="4" creationId="{3098A823-E83F-CA37-D8F3-DA8DC580D003}"/>
          </ac:picMkLst>
        </pc:picChg>
        <pc:picChg chg="mod ord">
          <ac:chgData name="Max Machacek" userId="0655ce3d-9b0c-4310-b206-f71b665f0d37" providerId="ADAL" clId="{3E7AD964-AFA8-FC4C-B0F4-24082E7DD2EB}" dt="2024-04-15T21:17:33.921" v="2803" actId="26606"/>
          <ac:picMkLst>
            <pc:docMk/>
            <pc:sldMk cId="1566760055" sldId="2142533707"/>
            <ac:picMk id="5" creationId="{28735F3A-4C96-D386-BAEA-3E2CD37E12A8}"/>
          </ac:picMkLst>
        </pc:picChg>
        <pc:picChg chg="mod">
          <ac:chgData name="Max Machacek" userId="0655ce3d-9b0c-4310-b206-f71b665f0d37" providerId="ADAL" clId="{3E7AD964-AFA8-FC4C-B0F4-24082E7DD2EB}" dt="2024-04-15T21:17:33.921" v="2803" actId="26606"/>
          <ac:picMkLst>
            <pc:docMk/>
            <pc:sldMk cId="1566760055" sldId="2142533707"/>
            <ac:picMk id="7" creationId="{473DD85F-3856-72F7-1BA6-7252C824E3EC}"/>
          </ac:picMkLst>
        </pc:picChg>
      </pc:sldChg>
      <pc:sldChg chg="modSp mod modClrScheme chgLayout">
        <pc:chgData name="Max Machacek" userId="0655ce3d-9b0c-4310-b206-f71b665f0d37" providerId="ADAL" clId="{3E7AD964-AFA8-FC4C-B0F4-24082E7DD2EB}" dt="2024-04-15T21:18:12.828" v="2831" actId="2711"/>
        <pc:sldMkLst>
          <pc:docMk/>
          <pc:sldMk cId="2757494350" sldId="2142533708"/>
        </pc:sldMkLst>
        <pc:spChg chg="mod ord">
          <ac:chgData name="Max Machacek" userId="0655ce3d-9b0c-4310-b206-f71b665f0d37" providerId="ADAL" clId="{3E7AD964-AFA8-FC4C-B0F4-24082E7DD2EB}" dt="2024-04-15T21:18:12.828" v="2831" actId="2711"/>
          <ac:spMkLst>
            <pc:docMk/>
            <pc:sldMk cId="2757494350" sldId="2142533708"/>
            <ac:spMk id="2" creationId="{B122DB3E-9736-49C2-FE58-8D68B821315B}"/>
          </ac:spMkLst>
        </pc:spChg>
        <pc:spChg chg="mod ord">
          <ac:chgData name="Max Machacek" userId="0655ce3d-9b0c-4310-b206-f71b665f0d37" providerId="ADAL" clId="{3E7AD964-AFA8-FC4C-B0F4-24082E7DD2EB}" dt="2024-04-15T21:18:07.719" v="2830" actId="700"/>
          <ac:spMkLst>
            <pc:docMk/>
            <pc:sldMk cId="2757494350" sldId="2142533708"/>
            <ac:spMk id="3" creationId="{056F7DD0-8C2B-95D5-CE73-19BCF9E01B7B}"/>
          </ac:spMkLst>
        </pc:spChg>
      </pc:sldChg>
      <pc:sldChg chg="modSp mod modClrScheme chgLayout">
        <pc:chgData name="Max Machacek" userId="0655ce3d-9b0c-4310-b206-f71b665f0d37" providerId="ADAL" clId="{3E7AD964-AFA8-FC4C-B0F4-24082E7DD2EB}" dt="2024-04-15T21:19:12.143" v="2837" actId="2711"/>
        <pc:sldMkLst>
          <pc:docMk/>
          <pc:sldMk cId="326857270" sldId="2142533709"/>
        </pc:sldMkLst>
        <pc:spChg chg="mod ord">
          <ac:chgData name="Max Machacek" userId="0655ce3d-9b0c-4310-b206-f71b665f0d37" providerId="ADAL" clId="{3E7AD964-AFA8-FC4C-B0F4-24082E7DD2EB}" dt="2024-04-15T21:19:12.143" v="2837" actId="2711"/>
          <ac:spMkLst>
            <pc:docMk/>
            <pc:sldMk cId="326857270" sldId="2142533709"/>
            <ac:spMk id="2" creationId="{B122DB3E-9736-49C2-FE58-8D68B821315B}"/>
          </ac:spMkLst>
        </pc:spChg>
        <pc:spChg chg="mod ord">
          <ac:chgData name="Max Machacek" userId="0655ce3d-9b0c-4310-b206-f71b665f0d37" providerId="ADAL" clId="{3E7AD964-AFA8-FC4C-B0F4-24082E7DD2EB}" dt="2024-04-15T21:18:26.315" v="2832" actId="700"/>
          <ac:spMkLst>
            <pc:docMk/>
            <pc:sldMk cId="326857270" sldId="2142533709"/>
            <ac:spMk id="3" creationId="{5F64C21E-0C47-1C2E-44A4-2B2082D79373}"/>
          </ac:spMkLst>
        </pc:spChg>
        <pc:spChg chg="mod">
          <ac:chgData name="Max Machacek" userId="0655ce3d-9b0c-4310-b206-f71b665f0d37" providerId="ADAL" clId="{3E7AD964-AFA8-FC4C-B0F4-24082E7DD2EB}" dt="2024-04-15T21:18:54.786" v="2835" actId="14100"/>
          <ac:spMkLst>
            <pc:docMk/>
            <pc:sldMk cId="326857270" sldId="2142533709"/>
            <ac:spMk id="6" creationId="{2B457A7A-9BDF-5581-AA51-D8C1D318F4E6}"/>
          </ac:spMkLst>
        </pc:spChg>
        <pc:picChg chg="mod">
          <ac:chgData name="Max Machacek" userId="0655ce3d-9b0c-4310-b206-f71b665f0d37" providerId="ADAL" clId="{3E7AD964-AFA8-FC4C-B0F4-24082E7DD2EB}" dt="2024-04-15T21:18:59.717" v="2836" actId="1076"/>
          <ac:picMkLst>
            <pc:docMk/>
            <pc:sldMk cId="326857270" sldId="2142533709"/>
            <ac:picMk id="5" creationId="{66E285AB-72D1-E5D9-0795-4C90CA5215EC}"/>
          </ac:picMkLst>
        </pc:picChg>
      </pc:sldChg>
      <pc:sldChg chg="modSp mod modClrScheme chgLayout">
        <pc:chgData name="Max Machacek" userId="0655ce3d-9b0c-4310-b206-f71b665f0d37" providerId="ADAL" clId="{3E7AD964-AFA8-FC4C-B0F4-24082E7DD2EB}" dt="2024-04-15T21:20:16.048" v="2864" actId="2711"/>
        <pc:sldMkLst>
          <pc:docMk/>
          <pc:sldMk cId="278111587" sldId="2142533710"/>
        </pc:sldMkLst>
        <pc:spChg chg="mod ord">
          <ac:chgData name="Max Machacek" userId="0655ce3d-9b0c-4310-b206-f71b665f0d37" providerId="ADAL" clId="{3E7AD964-AFA8-FC4C-B0F4-24082E7DD2EB}" dt="2024-04-15T21:20:16.048" v="2864" actId="2711"/>
          <ac:spMkLst>
            <pc:docMk/>
            <pc:sldMk cId="278111587" sldId="2142533710"/>
            <ac:spMk id="2" creationId="{B122DB3E-9736-49C2-FE58-8D68B821315B}"/>
          </ac:spMkLst>
        </pc:spChg>
        <pc:spChg chg="mod ord">
          <ac:chgData name="Max Machacek" userId="0655ce3d-9b0c-4310-b206-f71b665f0d37" providerId="ADAL" clId="{3E7AD964-AFA8-FC4C-B0F4-24082E7DD2EB}" dt="2024-04-15T21:20:10.030" v="2863" actId="700"/>
          <ac:spMkLst>
            <pc:docMk/>
            <pc:sldMk cId="278111587" sldId="2142533710"/>
            <ac:spMk id="6" creationId="{A25F64CC-034E-F988-D7CD-830FDBB4E7EE}"/>
          </ac:spMkLst>
        </pc:spChg>
      </pc:sldChg>
      <pc:sldChg chg="modSp mod modClrScheme chgLayout">
        <pc:chgData name="Max Machacek" userId="0655ce3d-9b0c-4310-b206-f71b665f0d37" providerId="ADAL" clId="{3E7AD964-AFA8-FC4C-B0F4-24082E7DD2EB}" dt="2024-04-15T21:21:42.796" v="2879" actId="2711"/>
        <pc:sldMkLst>
          <pc:docMk/>
          <pc:sldMk cId="3728601178" sldId="2142533711"/>
        </pc:sldMkLst>
        <pc:spChg chg="mod ord">
          <ac:chgData name="Max Machacek" userId="0655ce3d-9b0c-4310-b206-f71b665f0d37" providerId="ADAL" clId="{3E7AD964-AFA8-FC4C-B0F4-24082E7DD2EB}" dt="2024-04-15T21:21:33.465" v="2877" actId="2711"/>
          <ac:spMkLst>
            <pc:docMk/>
            <pc:sldMk cId="3728601178" sldId="2142533711"/>
            <ac:spMk id="2" creationId="{B122DB3E-9736-49C2-FE58-8D68B821315B}"/>
          </ac:spMkLst>
        </pc:spChg>
        <pc:spChg chg="mod ord">
          <ac:chgData name="Max Machacek" userId="0655ce3d-9b0c-4310-b206-f71b665f0d37" providerId="ADAL" clId="{3E7AD964-AFA8-FC4C-B0F4-24082E7DD2EB}" dt="2024-04-15T21:21:20.689" v="2873" actId="700"/>
          <ac:spMkLst>
            <pc:docMk/>
            <pc:sldMk cId="3728601178" sldId="2142533711"/>
            <ac:spMk id="6" creationId="{A25F64CC-034E-F988-D7CD-830FDBB4E7EE}"/>
          </ac:spMkLst>
        </pc:spChg>
        <pc:graphicFrameChg chg="mod ord modGraphic">
          <ac:chgData name="Max Machacek" userId="0655ce3d-9b0c-4310-b206-f71b665f0d37" providerId="ADAL" clId="{3E7AD964-AFA8-FC4C-B0F4-24082E7DD2EB}" dt="2024-04-15T21:21:42.796" v="2879" actId="2711"/>
          <ac:graphicFrameMkLst>
            <pc:docMk/>
            <pc:sldMk cId="3728601178" sldId="2142533711"/>
            <ac:graphicFrameMk id="26" creationId="{858B4FE9-56DD-B2CA-F637-1CCA6157C81F}"/>
          </ac:graphicFrameMkLst>
        </pc:graphicFrameChg>
      </pc:sldChg>
      <pc:sldChg chg="addSp delSp modSp mod modClrScheme chgLayout">
        <pc:chgData name="Max Machacek" userId="0655ce3d-9b0c-4310-b206-f71b665f0d37" providerId="ADAL" clId="{3E7AD964-AFA8-FC4C-B0F4-24082E7DD2EB}" dt="2024-04-15T21:23:21.338" v="2907" actId="27636"/>
        <pc:sldMkLst>
          <pc:docMk/>
          <pc:sldMk cId="4237465680" sldId="2142533712"/>
        </pc:sldMkLst>
        <pc:spChg chg="mod ord">
          <ac:chgData name="Max Machacek" userId="0655ce3d-9b0c-4310-b206-f71b665f0d37" providerId="ADAL" clId="{3E7AD964-AFA8-FC4C-B0F4-24082E7DD2EB}" dt="2024-04-15T21:23:21.338" v="2907" actId="27636"/>
          <ac:spMkLst>
            <pc:docMk/>
            <pc:sldMk cId="4237465680" sldId="2142533712"/>
            <ac:spMk id="2" creationId="{B122DB3E-9736-49C2-FE58-8D68B821315B}"/>
          </ac:spMkLst>
        </pc:spChg>
        <pc:spChg chg="add mod ord">
          <ac:chgData name="Max Machacek" userId="0655ce3d-9b0c-4310-b206-f71b665f0d37" providerId="ADAL" clId="{3E7AD964-AFA8-FC4C-B0F4-24082E7DD2EB}" dt="2024-04-15T21:23:08.567" v="2904" actId="27636"/>
          <ac:spMkLst>
            <pc:docMk/>
            <pc:sldMk cId="4237465680" sldId="2142533712"/>
            <ac:spMk id="3" creationId="{7C2E3BB9-278F-0C16-B4C3-4430612D1FDD}"/>
          </ac:spMkLst>
        </pc:spChg>
        <pc:spChg chg="add mod ord">
          <ac:chgData name="Max Machacek" userId="0655ce3d-9b0c-4310-b206-f71b665f0d37" providerId="ADAL" clId="{3E7AD964-AFA8-FC4C-B0F4-24082E7DD2EB}" dt="2024-04-15T21:23:14.690" v="2905" actId="2711"/>
          <ac:spMkLst>
            <pc:docMk/>
            <pc:sldMk cId="4237465680" sldId="2142533712"/>
            <ac:spMk id="4" creationId="{7A6D2760-562B-AF24-182F-C21427570AA0}"/>
          </ac:spMkLst>
        </pc:spChg>
        <pc:spChg chg="add del mod ord">
          <ac:chgData name="Max Machacek" userId="0655ce3d-9b0c-4310-b206-f71b665f0d37" providerId="ADAL" clId="{3E7AD964-AFA8-FC4C-B0F4-24082E7DD2EB}" dt="2024-04-15T21:22:23.195" v="2892"/>
          <ac:spMkLst>
            <pc:docMk/>
            <pc:sldMk cId="4237465680" sldId="2142533712"/>
            <ac:spMk id="5" creationId="{918D7B75-2C0E-1E55-09EB-EE0819DD4355}"/>
          </ac:spMkLst>
        </pc:spChg>
        <pc:spChg chg="mod ord">
          <ac:chgData name="Max Machacek" userId="0655ce3d-9b0c-4310-b206-f71b665f0d37" providerId="ADAL" clId="{3E7AD964-AFA8-FC4C-B0F4-24082E7DD2EB}" dt="2024-04-15T21:22:01.870" v="2881" actId="700"/>
          <ac:spMkLst>
            <pc:docMk/>
            <pc:sldMk cId="4237465680" sldId="2142533712"/>
            <ac:spMk id="6" creationId="{A25F64CC-034E-F988-D7CD-830FDBB4E7EE}"/>
          </ac:spMkLst>
        </pc:spChg>
        <pc:spChg chg="mod">
          <ac:chgData name="Max Machacek" userId="0655ce3d-9b0c-4310-b206-f71b665f0d37" providerId="ADAL" clId="{3E7AD964-AFA8-FC4C-B0F4-24082E7DD2EB}" dt="2024-04-15T21:22:36.740" v="2895" actId="14100"/>
          <ac:spMkLst>
            <pc:docMk/>
            <pc:sldMk cId="4237465680" sldId="2142533712"/>
            <ac:spMk id="9" creationId="{A6683700-61B2-FCD4-3E21-26191FE6C69E}"/>
          </ac:spMkLst>
        </pc:spChg>
        <pc:spChg chg="del mod">
          <ac:chgData name="Max Machacek" userId="0655ce3d-9b0c-4310-b206-f71b665f0d37" providerId="ADAL" clId="{3E7AD964-AFA8-FC4C-B0F4-24082E7DD2EB}" dt="2024-04-15T21:22:53.408" v="2900" actId="478"/>
          <ac:spMkLst>
            <pc:docMk/>
            <pc:sldMk cId="4237465680" sldId="2142533712"/>
            <ac:spMk id="10" creationId="{73C76390-D31B-9543-573A-7F69239306E6}"/>
          </ac:spMkLst>
        </pc:spChg>
        <pc:picChg chg="add mod">
          <ac:chgData name="Max Machacek" userId="0655ce3d-9b0c-4310-b206-f71b665f0d37" providerId="ADAL" clId="{3E7AD964-AFA8-FC4C-B0F4-24082E7DD2EB}" dt="2024-04-15T21:22:11.368" v="2887"/>
          <ac:picMkLst>
            <pc:docMk/>
            <pc:sldMk cId="4237465680" sldId="2142533712"/>
            <ac:picMk id="7" creationId="{18C8396B-9CEA-41ED-42A7-EF85ECF97241}"/>
          </ac:picMkLst>
        </pc:picChg>
        <pc:picChg chg="add del">
          <ac:chgData name="Max Machacek" userId="0655ce3d-9b0c-4310-b206-f71b665f0d37" providerId="ADAL" clId="{3E7AD964-AFA8-FC4C-B0F4-24082E7DD2EB}" dt="2024-04-15T21:22:22.123" v="2891" actId="478"/>
          <ac:picMkLst>
            <pc:docMk/>
            <pc:sldMk cId="4237465680" sldId="2142533712"/>
            <ac:picMk id="8" creationId="{9CF0FB94-3923-7672-92A3-737C22D9C9DD}"/>
          </ac:picMkLst>
        </pc:picChg>
        <pc:picChg chg="add mod">
          <ac:chgData name="Max Machacek" userId="0655ce3d-9b0c-4310-b206-f71b665f0d37" providerId="ADAL" clId="{3E7AD964-AFA8-FC4C-B0F4-24082E7DD2EB}" dt="2024-04-15T21:22:23.195" v="2892"/>
          <ac:picMkLst>
            <pc:docMk/>
            <pc:sldMk cId="4237465680" sldId="2142533712"/>
            <ac:picMk id="11" creationId="{92ACCC5D-5346-EC6C-10D6-91A56B90392F}"/>
          </ac:picMkLst>
        </pc:picChg>
      </pc:sldChg>
      <pc:sldChg chg="addSp delSp modSp mod modClrScheme chgLayout">
        <pc:chgData name="Max Machacek" userId="0655ce3d-9b0c-4310-b206-f71b665f0d37" providerId="ADAL" clId="{3E7AD964-AFA8-FC4C-B0F4-24082E7DD2EB}" dt="2024-04-15T21:24:49.986" v="2915" actId="2711"/>
        <pc:sldMkLst>
          <pc:docMk/>
          <pc:sldMk cId="2982593624" sldId="2142533713"/>
        </pc:sldMkLst>
        <pc:spChg chg="mod ord">
          <ac:chgData name="Max Machacek" userId="0655ce3d-9b0c-4310-b206-f71b665f0d37" providerId="ADAL" clId="{3E7AD964-AFA8-FC4C-B0F4-24082E7DD2EB}" dt="2024-04-15T21:24:49.986" v="2915" actId="2711"/>
          <ac:spMkLst>
            <pc:docMk/>
            <pc:sldMk cId="2982593624" sldId="2142533713"/>
            <ac:spMk id="2" creationId="{B122DB3E-9736-49C2-FE58-8D68B821315B}"/>
          </ac:spMkLst>
        </pc:spChg>
        <pc:spChg chg="add del mod ord">
          <ac:chgData name="Max Machacek" userId="0655ce3d-9b0c-4310-b206-f71b665f0d37" providerId="ADAL" clId="{3E7AD964-AFA8-FC4C-B0F4-24082E7DD2EB}" dt="2024-04-15T21:24:30.566" v="2913" actId="700"/>
          <ac:spMkLst>
            <pc:docMk/>
            <pc:sldMk cId="2982593624" sldId="2142533713"/>
            <ac:spMk id="3" creationId="{02B89C8B-B41A-3BEF-B595-E434FB8E1C40}"/>
          </ac:spMkLst>
        </pc:spChg>
        <pc:spChg chg="add del mod ord">
          <ac:chgData name="Max Machacek" userId="0655ce3d-9b0c-4310-b206-f71b665f0d37" providerId="ADAL" clId="{3E7AD964-AFA8-FC4C-B0F4-24082E7DD2EB}" dt="2024-04-15T21:24:30.566" v="2913" actId="700"/>
          <ac:spMkLst>
            <pc:docMk/>
            <pc:sldMk cId="2982593624" sldId="2142533713"/>
            <ac:spMk id="4" creationId="{AAADF8E4-E459-1C0D-F0F7-F4731B905608}"/>
          </ac:spMkLst>
        </pc:spChg>
        <pc:spChg chg="mod ord modVis">
          <ac:chgData name="Max Machacek" userId="0655ce3d-9b0c-4310-b206-f71b665f0d37" providerId="ADAL" clId="{3E7AD964-AFA8-FC4C-B0F4-24082E7DD2EB}" dt="2024-04-15T21:24:42.613" v="2914" actId="700"/>
          <ac:spMkLst>
            <pc:docMk/>
            <pc:sldMk cId="2982593624" sldId="2142533713"/>
            <ac:spMk id="6" creationId="{A25F64CC-034E-F988-D7CD-830FDBB4E7EE}"/>
          </ac:spMkLst>
        </pc:spChg>
        <pc:spChg chg="add del mod ord">
          <ac:chgData name="Max Machacek" userId="0655ce3d-9b0c-4310-b206-f71b665f0d37" providerId="ADAL" clId="{3E7AD964-AFA8-FC4C-B0F4-24082E7DD2EB}" dt="2024-04-15T21:24:30.566" v="2913" actId="700"/>
          <ac:spMkLst>
            <pc:docMk/>
            <pc:sldMk cId="2982593624" sldId="2142533713"/>
            <ac:spMk id="9" creationId="{CFE4F213-6321-BCE3-D1E0-190D4C33AF9C}"/>
          </ac:spMkLst>
        </pc:spChg>
        <pc:spChg chg="add del mod ord">
          <ac:chgData name="Max Machacek" userId="0655ce3d-9b0c-4310-b206-f71b665f0d37" providerId="ADAL" clId="{3E7AD964-AFA8-FC4C-B0F4-24082E7DD2EB}" dt="2024-04-15T21:24:30.566" v="2913" actId="700"/>
          <ac:spMkLst>
            <pc:docMk/>
            <pc:sldMk cId="2982593624" sldId="2142533713"/>
            <ac:spMk id="10" creationId="{CFCE425F-F7E6-9183-C6B1-C971B8C56E06}"/>
          </ac:spMkLst>
        </pc:spChg>
        <pc:spChg chg="add del mod ord">
          <ac:chgData name="Max Machacek" userId="0655ce3d-9b0c-4310-b206-f71b665f0d37" providerId="ADAL" clId="{3E7AD964-AFA8-FC4C-B0F4-24082E7DD2EB}" dt="2024-04-15T21:24:30.566" v="2913" actId="700"/>
          <ac:spMkLst>
            <pc:docMk/>
            <pc:sldMk cId="2982593624" sldId="2142533713"/>
            <ac:spMk id="11" creationId="{E32D1E81-1607-F301-2CC3-57F878F975AE}"/>
          </ac:spMkLst>
        </pc:spChg>
        <pc:spChg chg="add del mod ord">
          <ac:chgData name="Max Machacek" userId="0655ce3d-9b0c-4310-b206-f71b665f0d37" providerId="ADAL" clId="{3E7AD964-AFA8-FC4C-B0F4-24082E7DD2EB}" dt="2024-04-15T21:24:30.566" v="2913" actId="700"/>
          <ac:spMkLst>
            <pc:docMk/>
            <pc:sldMk cId="2982593624" sldId="2142533713"/>
            <ac:spMk id="12" creationId="{7CEAC01C-886F-41C6-094C-732BE260E6B9}"/>
          </ac:spMkLst>
        </pc:spChg>
        <pc:spChg chg="add del">
          <ac:chgData name="Max Machacek" userId="0655ce3d-9b0c-4310-b206-f71b665f0d37" providerId="ADAL" clId="{3E7AD964-AFA8-FC4C-B0F4-24082E7DD2EB}" dt="2024-04-15T21:24:27.331" v="2912" actId="26606"/>
          <ac:spMkLst>
            <pc:docMk/>
            <pc:sldMk cId="2982593624" sldId="2142533713"/>
            <ac:spMk id="17" creationId="{E0B3A990-A225-9C9D-0980-679C791F04C3}"/>
          </ac:spMkLst>
        </pc:spChg>
        <pc:spChg chg="add del">
          <ac:chgData name="Max Machacek" userId="0655ce3d-9b0c-4310-b206-f71b665f0d37" providerId="ADAL" clId="{3E7AD964-AFA8-FC4C-B0F4-24082E7DD2EB}" dt="2024-04-15T21:24:27.331" v="2912" actId="26606"/>
          <ac:spMkLst>
            <pc:docMk/>
            <pc:sldMk cId="2982593624" sldId="2142533713"/>
            <ac:spMk id="19" creationId="{ADE9E171-331A-3B6E-36D7-65150FB45507}"/>
          </ac:spMkLst>
        </pc:spChg>
        <pc:spChg chg="add del">
          <ac:chgData name="Max Machacek" userId="0655ce3d-9b0c-4310-b206-f71b665f0d37" providerId="ADAL" clId="{3E7AD964-AFA8-FC4C-B0F4-24082E7DD2EB}" dt="2024-04-15T21:24:27.331" v="2912" actId="26606"/>
          <ac:spMkLst>
            <pc:docMk/>
            <pc:sldMk cId="2982593624" sldId="2142533713"/>
            <ac:spMk id="21" creationId="{A9ECA1BE-C0A8-1733-187A-3380134311BA}"/>
          </ac:spMkLst>
        </pc:spChg>
        <pc:picChg chg="mod ord">
          <ac:chgData name="Max Machacek" userId="0655ce3d-9b0c-4310-b206-f71b665f0d37" providerId="ADAL" clId="{3E7AD964-AFA8-FC4C-B0F4-24082E7DD2EB}" dt="2024-04-15T21:24:27.331" v="2912" actId="26606"/>
          <ac:picMkLst>
            <pc:docMk/>
            <pc:sldMk cId="2982593624" sldId="2142533713"/>
            <ac:picMk id="5" creationId="{5C81BD0E-150E-8362-9882-6039FD7A4A5E}"/>
          </ac:picMkLst>
        </pc:picChg>
        <pc:picChg chg="mod">
          <ac:chgData name="Max Machacek" userId="0655ce3d-9b0c-4310-b206-f71b665f0d37" providerId="ADAL" clId="{3E7AD964-AFA8-FC4C-B0F4-24082E7DD2EB}" dt="2024-04-15T21:24:27.331" v="2912" actId="26606"/>
          <ac:picMkLst>
            <pc:docMk/>
            <pc:sldMk cId="2982593624" sldId="2142533713"/>
            <ac:picMk id="7" creationId="{B243C2FD-0997-D5A6-0C7A-B3E0AB387188}"/>
          </ac:picMkLst>
        </pc:picChg>
        <pc:picChg chg="mod ord">
          <ac:chgData name="Max Machacek" userId="0655ce3d-9b0c-4310-b206-f71b665f0d37" providerId="ADAL" clId="{3E7AD964-AFA8-FC4C-B0F4-24082E7DD2EB}" dt="2024-04-15T21:24:27.331" v="2912" actId="26606"/>
          <ac:picMkLst>
            <pc:docMk/>
            <pc:sldMk cId="2982593624" sldId="2142533713"/>
            <ac:picMk id="8" creationId="{6BE1ED77-15BB-05D0-355B-751E55C47865}"/>
          </ac:picMkLst>
        </pc:picChg>
      </pc:sldChg>
      <pc:sldMasterChg chg="add del addSldLayout delSldLayout">
        <pc:chgData name="Max Machacek" userId="0655ce3d-9b0c-4310-b206-f71b665f0d37" providerId="ADAL" clId="{3E7AD964-AFA8-FC4C-B0F4-24082E7DD2EB}" dt="2024-04-15T20:56:54.621" v="2522" actId="700"/>
        <pc:sldMasterMkLst>
          <pc:docMk/>
          <pc:sldMasterMk cId="1893398527" sldId="2147483660"/>
        </pc:sldMasterMkLst>
        <pc:sldLayoutChg chg="add del">
          <pc:chgData name="Max Machacek" userId="0655ce3d-9b0c-4310-b206-f71b665f0d37" providerId="ADAL" clId="{3E7AD964-AFA8-FC4C-B0F4-24082E7DD2EB}" dt="2024-04-15T20:56:54.621" v="2522" actId="700"/>
          <pc:sldLayoutMkLst>
            <pc:docMk/>
            <pc:sldMasterMk cId="1893398527" sldId="2147483660"/>
            <pc:sldLayoutMk cId="1887084805" sldId="2147483661"/>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1818073502" sldId="2147483662"/>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2766432091" sldId="2147483663"/>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2921594581" sldId="2147483664"/>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879407113" sldId="2147483665"/>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3860147037" sldId="2147483666"/>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1382206223" sldId="2147483667"/>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1172086349" sldId="2147483668"/>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1664178849" sldId="2147483669"/>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2174646363" sldId="2147483670"/>
          </pc:sldLayoutMkLst>
        </pc:sldLayoutChg>
        <pc:sldLayoutChg chg="add del">
          <pc:chgData name="Max Machacek" userId="0655ce3d-9b0c-4310-b206-f71b665f0d37" providerId="ADAL" clId="{3E7AD964-AFA8-FC4C-B0F4-24082E7DD2EB}" dt="2024-04-15T20:56:54.621" v="2522" actId="700"/>
          <pc:sldLayoutMkLst>
            <pc:docMk/>
            <pc:sldMasterMk cId="1893398527" sldId="2147483660"/>
            <pc:sldLayoutMk cId="3636390583" sldId="2147483671"/>
          </pc:sldLayoutMkLst>
        </pc:sldLayoutChg>
      </pc:sldMasterChg>
    </pc:docChg>
  </pc:docChgLst>
  <pc:docChgLst>
    <pc:chgData name="Jack Dietze" userId="60396ea8-d6ca-4b46-8a60-c6ae741dd051" providerId="ADAL" clId="{A0759DFF-C493-4D98-9C56-139E39057F13}"/>
    <pc:docChg chg="undo redo custSel addSld delSld modSld sldOrd">
      <pc:chgData name="Jack Dietze" userId="60396ea8-d6ca-4b46-8a60-c6ae741dd051" providerId="ADAL" clId="{A0759DFF-C493-4D98-9C56-139E39057F13}" dt="2024-04-17T16:20:36.329" v="4842" actId="113"/>
      <pc:docMkLst>
        <pc:docMk/>
      </pc:docMkLst>
      <pc:sldChg chg="modSp mod">
        <pc:chgData name="Jack Dietze" userId="60396ea8-d6ca-4b46-8a60-c6ae741dd051" providerId="ADAL" clId="{A0759DFF-C493-4D98-9C56-139E39057F13}" dt="2024-04-16T00:55:40.337" v="2" actId="20577"/>
        <pc:sldMkLst>
          <pc:docMk/>
          <pc:sldMk cId="2014237414" sldId="284"/>
        </pc:sldMkLst>
        <pc:spChg chg="mod">
          <ac:chgData name="Jack Dietze" userId="60396ea8-d6ca-4b46-8a60-c6ae741dd051" providerId="ADAL" clId="{A0759DFF-C493-4D98-9C56-139E39057F13}" dt="2024-04-16T00:55:40.337" v="2" actId="20577"/>
          <ac:spMkLst>
            <pc:docMk/>
            <pc:sldMk cId="2014237414" sldId="284"/>
            <ac:spMk id="4" creationId="{DBF2CA4F-5B46-7F24-DE78-46E73495DD5C}"/>
          </ac:spMkLst>
        </pc:spChg>
      </pc:sldChg>
      <pc:sldChg chg="modCm">
        <pc:chgData name="Jack Dietze" userId="60396ea8-d6ca-4b46-8a60-c6ae741dd051" providerId="ADAL" clId="{A0759DFF-C493-4D98-9C56-139E39057F13}" dt="2024-04-16T19:01:46.827" v="4836" actId="2056"/>
        <pc:sldMkLst>
          <pc:docMk/>
          <pc:sldMk cId="1243426431" sldId="286"/>
        </pc:sldMkLst>
        <pc:extLst>
          <p:ext xmlns:p="http://schemas.openxmlformats.org/presentationml/2006/main" uri="{D6D511B9-2390-475A-947B-AFAB55BFBCF1}">
            <pc226:cmChg xmlns:pc226="http://schemas.microsoft.com/office/powerpoint/2022/06/main/command" chg="mod">
              <pc226:chgData name="Jack Dietze" userId="60396ea8-d6ca-4b46-8a60-c6ae741dd051" providerId="ADAL" clId="{A0759DFF-C493-4D98-9C56-139E39057F13}" dt="2024-04-16T19:01:46.827" v="4836" actId="2056"/>
              <pc2:cmMkLst xmlns:pc2="http://schemas.microsoft.com/office/powerpoint/2019/9/main/command">
                <pc:docMk/>
                <pc:sldMk cId="1243426431" sldId="286"/>
                <pc2:cmMk id="{D860AD3B-AED5-1D4D-8C8A-4AF21A4877F0}"/>
              </pc2:cmMkLst>
              <pc226:cmRplyChg chg="add">
                <pc226:chgData name="Jack Dietze" userId="60396ea8-d6ca-4b46-8a60-c6ae741dd051" providerId="ADAL" clId="{A0759DFF-C493-4D98-9C56-139E39057F13}" dt="2024-04-16T00:56:48.992" v="6"/>
                <pc2:cmRplyMkLst xmlns:pc2="http://schemas.microsoft.com/office/powerpoint/2019/9/main/command">
                  <pc:docMk/>
                  <pc:sldMk cId="1243426431" sldId="286"/>
                  <pc2:cmMk id="{D860AD3B-AED5-1D4D-8C8A-4AF21A4877F0}"/>
                  <pc2:cmRplyMk id="{082440A3-4CBF-4018-862F-A5878D74FD38}"/>
                </pc2:cmRplyMkLst>
              </pc226:cmRplyChg>
            </pc226:cmChg>
          </p:ext>
        </pc:extLst>
      </pc:sldChg>
      <pc:sldChg chg="delSp mod">
        <pc:chgData name="Jack Dietze" userId="60396ea8-d6ca-4b46-8a60-c6ae741dd051" providerId="ADAL" clId="{A0759DFF-C493-4D98-9C56-139E39057F13}" dt="2024-04-16T19:02:38.636" v="4837" actId="478"/>
        <pc:sldMkLst>
          <pc:docMk/>
          <pc:sldMk cId="3115940088" sldId="296"/>
        </pc:sldMkLst>
        <pc:spChg chg="del">
          <ac:chgData name="Jack Dietze" userId="60396ea8-d6ca-4b46-8a60-c6ae741dd051" providerId="ADAL" clId="{A0759DFF-C493-4D98-9C56-139E39057F13}" dt="2024-04-16T19:02:38.636" v="4837" actId="478"/>
          <ac:spMkLst>
            <pc:docMk/>
            <pc:sldMk cId="3115940088" sldId="296"/>
            <ac:spMk id="10" creationId="{29649C33-17BE-9A44-385A-44C6C90546B6}"/>
          </ac:spMkLst>
        </pc:spChg>
      </pc:sldChg>
      <pc:sldChg chg="modSp mod addCm">
        <pc:chgData name="Jack Dietze" userId="60396ea8-d6ca-4b46-8a60-c6ae741dd051" providerId="ADAL" clId="{A0759DFF-C493-4D98-9C56-139E39057F13}" dt="2024-04-16T04:01:28.008" v="4733"/>
        <pc:sldMkLst>
          <pc:docMk/>
          <pc:sldMk cId="3277388462" sldId="308"/>
        </pc:sldMkLst>
        <pc:spChg chg="mod">
          <ac:chgData name="Jack Dietze" userId="60396ea8-d6ca-4b46-8a60-c6ae741dd051" providerId="ADAL" clId="{A0759DFF-C493-4D98-9C56-139E39057F13}" dt="2024-04-16T03:57:59.470" v="4732" actId="20577"/>
          <ac:spMkLst>
            <pc:docMk/>
            <pc:sldMk cId="3277388462" sldId="308"/>
            <ac:spMk id="2" creationId="{B122DB3E-9736-49C2-FE58-8D68B821315B}"/>
          </ac:spMkLst>
        </pc:spChg>
        <pc:extLst>
          <p:ext xmlns:p="http://schemas.openxmlformats.org/presentationml/2006/main" uri="{D6D511B9-2390-475A-947B-AFAB55BFBCF1}">
            <pc226:cmChg xmlns:pc226="http://schemas.microsoft.com/office/powerpoint/2022/06/main/command" chg="add">
              <pc226:chgData name="Jack Dietze" userId="60396ea8-d6ca-4b46-8a60-c6ae741dd051" providerId="ADAL" clId="{A0759DFF-C493-4D98-9C56-139E39057F13}" dt="2024-04-16T04:01:28.008" v="4733"/>
              <pc2:cmMkLst xmlns:pc2="http://schemas.microsoft.com/office/powerpoint/2019/9/main/command">
                <pc:docMk/>
                <pc:sldMk cId="3277388462" sldId="308"/>
                <pc2:cmMk id="{278C2202-4381-4088-A7AE-26602B8E12D9}"/>
              </pc2:cmMkLst>
            </pc226:cmChg>
          </p:ext>
        </pc:extLst>
      </pc:sldChg>
      <pc:sldChg chg="modSp mod modCm">
        <pc:chgData name="Jack Dietze" userId="60396ea8-d6ca-4b46-8a60-c6ae741dd051" providerId="ADAL" clId="{A0759DFF-C493-4D98-9C56-139E39057F13}" dt="2024-04-16T19:01:46.827" v="4836" actId="2056"/>
        <pc:sldMkLst>
          <pc:docMk/>
          <pc:sldMk cId="3713681724" sldId="309"/>
        </pc:sldMkLst>
        <pc:picChg chg="mod">
          <ac:chgData name="Jack Dietze" userId="60396ea8-d6ca-4b46-8a60-c6ae741dd051" providerId="ADAL" clId="{A0759DFF-C493-4D98-9C56-139E39057F13}" dt="2024-04-16T00:56:27.633" v="5" actId="1036"/>
          <ac:picMkLst>
            <pc:docMk/>
            <pc:sldMk cId="3713681724" sldId="309"/>
            <ac:picMk id="7" creationId="{0A22672A-E93F-16E2-E0B3-AEA6D33402F3}"/>
          </ac:picMkLst>
        </pc:picChg>
        <pc:extLst>
          <p:ext xmlns:p="http://schemas.openxmlformats.org/presentationml/2006/main" uri="{D6D511B9-2390-475A-947B-AFAB55BFBCF1}">
            <pc226:cmChg xmlns:pc226="http://schemas.microsoft.com/office/powerpoint/2022/06/main/command" chg="mod">
              <pc226:chgData name="Jack Dietze" userId="60396ea8-d6ca-4b46-8a60-c6ae741dd051" providerId="ADAL" clId="{A0759DFF-C493-4D98-9C56-139E39057F13}" dt="2024-04-16T19:01:46.827" v="4836" actId="2056"/>
              <pc2:cmMkLst xmlns:pc2="http://schemas.microsoft.com/office/powerpoint/2019/9/main/command">
                <pc:docMk/>
                <pc:sldMk cId="3713681724" sldId="309"/>
                <pc2:cmMk id="{7D263205-7592-451E-A696-1B707B5581B4}"/>
              </pc2:cmMkLst>
              <pc226:cmRplyChg chg="add">
                <pc226:chgData name="Jack Dietze" userId="60396ea8-d6ca-4b46-8a60-c6ae741dd051" providerId="ADAL" clId="{A0759DFF-C493-4D98-9C56-139E39057F13}" dt="2024-04-16T00:56:17.471" v="3"/>
                <pc2:cmRplyMkLst xmlns:pc2="http://schemas.microsoft.com/office/powerpoint/2019/9/main/command">
                  <pc:docMk/>
                  <pc:sldMk cId="3713681724" sldId="309"/>
                  <pc2:cmMk id="{7D263205-7592-451E-A696-1B707B5581B4}"/>
                  <pc2:cmRplyMk id="{40964F49-1CFE-44B6-83E3-2B7C97FF72EB}"/>
                </pc2:cmRplyMkLst>
              </pc226:cmRplyChg>
            </pc226:cmChg>
          </p:ext>
        </pc:extLst>
      </pc:sldChg>
      <pc:sldChg chg="modSp mod">
        <pc:chgData name="Jack Dietze" userId="60396ea8-d6ca-4b46-8a60-c6ae741dd051" providerId="ADAL" clId="{A0759DFF-C493-4D98-9C56-139E39057F13}" dt="2024-04-16T03:55:16.008" v="4691" actId="27636"/>
        <pc:sldMkLst>
          <pc:docMk/>
          <pc:sldMk cId="888357659" sldId="2142533695"/>
        </pc:sldMkLst>
        <pc:spChg chg="mod">
          <ac:chgData name="Jack Dietze" userId="60396ea8-d6ca-4b46-8a60-c6ae741dd051" providerId="ADAL" clId="{A0759DFF-C493-4D98-9C56-139E39057F13}" dt="2024-04-16T03:55:16.008" v="4691" actId="27636"/>
          <ac:spMkLst>
            <pc:docMk/>
            <pc:sldMk cId="888357659" sldId="2142533695"/>
            <ac:spMk id="3" creationId="{21AD0EBB-F40B-6ECF-CDE8-8D4BD5C231F6}"/>
          </ac:spMkLst>
        </pc:spChg>
      </pc:sldChg>
      <pc:sldChg chg="modSp mod">
        <pc:chgData name="Jack Dietze" userId="60396ea8-d6ca-4b46-8a60-c6ae741dd051" providerId="ADAL" clId="{A0759DFF-C493-4D98-9C56-139E39057F13}" dt="2024-04-16T00:58:51.170" v="43" actId="20577"/>
        <pc:sldMkLst>
          <pc:docMk/>
          <pc:sldMk cId="1958614556" sldId="2142533696"/>
        </pc:sldMkLst>
        <pc:spChg chg="mod">
          <ac:chgData name="Jack Dietze" userId="60396ea8-d6ca-4b46-8a60-c6ae741dd051" providerId="ADAL" clId="{A0759DFF-C493-4D98-9C56-139E39057F13}" dt="2024-04-16T00:58:51.170" v="43" actId="20577"/>
          <ac:spMkLst>
            <pc:docMk/>
            <pc:sldMk cId="1958614556" sldId="2142533696"/>
            <ac:spMk id="3" creationId="{05626B74-42B6-0D95-3F4B-78359B135B2B}"/>
          </ac:spMkLst>
        </pc:spChg>
      </pc:sldChg>
      <pc:sldChg chg="addSp delSp modSp mod">
        <pc:chgData name="Jack Dietze" userId="60396ea8-d6ca-4b46-8a60-c6ae741dd051" providerId="ADAL" clId="{A0759DFF-C493-4D98-9C56-139E39057F13}" dt="2024-04-16T01:34:32.845" v="796" actId="20577"/>
        <pc:sldMkLst>
          <pc:docMk/>
          <pc:sldMk cId="1816429586" sldId="2142533815"/>
        </pc:sldMkLst>
        <pc:spChg chg="add mod">
          <ac:chgData name="Jack Dietze" userId="60396ea8-d6ca-4b46-8a60-c6ae741dd051" providerId="ADAL" clId="{A0759DFF-C493-4D98-9C56-139E39057F13}" dt="2024-04-16T01:01:08.993" v="63"/>
          <ac:spMkLst>
            <pc:docMk/>
            <pc:sldMk cId="1816429586" sldId="2142533815"/>
            <ac:spMk id="3" creationId="{36178D9C-8C8E-CB6F-6AC4-ADF7EB599F2D}"/>
          </ac:spMkLst>
        </pc:spChg>
        <pc:spChg chg="mod">
          <ac:chgData name="Jack Dietze" userId="60396ea8-d6ca-4b46-8a60-c6ae741dd051" providerId="ADAL" clId="{A0759DFF-C493-4D98-9C56-139E39057F13}" dt="2024-04-16T01:01:01.489" v="61" actId="20577"/>
          <ac:spMkLst>
            <pc:docMk/>
            <pc:sldMk cId="1816429586" sldId="2142533815"/>
            <ac:spMk id="4" creationId="{869E41F6-761B-2F7A-0DAC-4741C63A61EF}"/>
          </ac:spMkLst>
        </pc:spChg>
        <pc:spChg chg="mod">
          <ac:chgData name="Jack Dietze" userId="60396ea8-d6ca-4b46-8a60-c6ae741dd051" providerId="ADAL" clId="{A0759DFF-C493-4D98-9C56-139E39057F13}" dt="2024-04-16T01:09:03.171" v="148" actId="20577"/>
          <ac:spMkLst>
            <pc:docMk/>
            <pc:sldMk cId="1816429586" sldId="2142533815"/>
            <ac:spMk id="6" creationId="{1A01895D-200E-2C4E-0BFE-EBBE471FB30F}"/>
          </ac:spMkLst>
        </pc:spChg>
        <pc:spChg chg="mod">
          <ac:chgData name="Jack Dietze" userId="60396ea8-d6ca-4b46-8a60-c6ae741dd051" providerId="ADAL" clId="{A0759DFF-C493-4D98-9C56-139E39057F13}" dt="2024-04-16T01:34:32.845" v="796" actId="20577"/>
          <ac:spMkLst>
            <pc:docMk/>
            <pc:sldMk cId="1816429586" sldId="2142533815"/>
            <ac:spMk id="9" creationId="{A1BE9375-F9DF-F241-ED97-7BEA7DF77C76}"/>
          </ac:spMkLst>
        </pc:spChg>
        <pc:spChg chg="add mod">
          <ac:chgData name="Jack Dietze" userId="60396ea8-d6ca-4b46-8a60-c6ae741dd051" providerId="ADAL" clId="{A0759DFF-C493-4D98-9C56-139E39057F13}" dt="2024-04-16T01:04:16.151" v="93" actId="113"/>
          <ac:spMkLst>
            <pc:docMk/>
            <pc:sldMk cId="1816429586" sldId="2142533815"/>
            <ac:spMk id="10" creationId="{5ECAD6EB-FA87-DBD6-E84B-46DD3C5F62E9}"/>
          </ac:spMkLst>
        </pc:spChg>
        <pc:spChg chg="add del">
          <ac:chgData name="Jack Dietze" userId="60396ea8-d6ca-4b46-8a60-c6ae741dd051" providerId="ADAL" clId="{A0759DFF-C493-4D98-9C56-139E39057F13}" dt="2024-04-16T01:00:23.891" v="45" actId="478"/>
          <ac:spMkLst>
            <pc:docMk/>
            <pc:sldMk cId="1816429586" sldId="2142533815"/>
            <ac:spMk id="13" creationId="{8BBE72D0-1209-06B2-7A26-70CC4BAC147A}"/>
          </ac:spMkLst>
        </pc:spChg>
      </pc:sldChg>
      <pc:sldChg chg="addSp delSp modSp mod ord">
        <pc:chgData name="Jack Dietze" userId="60396ea8-d6ca-4b46-8a60-c6ae741dd051" providerId="ADAL" clId="{A0759DFF-C493-4D98-9C56-139E39057F13}" dt="2024-04-16T01:28:43.203" v="644" actId="1076"/>
        <pc:sldMkLst>
          <pc:docMk/>
          <pc:sldMk cId="3747727538" sldId="2142533819"/>
        </pc:sldMkLst>
        <pc:spChg chg="mod">
          <ac:chgData name="Jack Dietze" userId="60396ea8-d6ca-4b46-8a60-c6ae741dd051" providerId="ADAL" clId="{A0759DFF-C493-4D98-9C56-139E39057F13}" dt="2024-04-16T01:07:59.887" v="135" actId="20577"/>
          <ac:spMkLst>
            <pc:docMk/>
            <pc:sldMk cId="3747727538" sldId="2142533819"/>
            <ac:spMk id="2" creationId="{63143069-127A-0013-BBA4-AF9CCF6BB26B}"/>
          </ac:spMkLst>
        </pc:spChg>
        <pc:spChg chg="add del mod">
          <ac:chgData name="Jack Dietze" userId="60396ea8-d6ca-4b46-8a60-c6ae741dd051" providerId="ADAL" clId="{A0759DFF-C493-4D98-9C56-139E39057F13}" dt="2024-04-16T01:28:15.101" v="622" actId="478"/>
          <ac:spMkLst>
            <pc:docMk/>
            <pc:sldMk cId="3747727538" sldId="2142533819"/>
            <ac:spMk id="4" creationId="{80DC6FE4-1F09-4DAA-8138-D44FE026B9FF}"/>
          </ac:spMkLst>
        </pc:spChg>
        <pc:spChg chg="add del mod">
          <ac:chgData name="Jack Dietze" userId="60396ea8-d6ca-4b46-8a60-c6ae741dd051" providerId="ADAL" clId="{A0759DFF-C493-4D98-9C56-139E39057F13}" dt="2024-04-16T01:28:21.216" v="639" actId="20577"/>
          <ac:spMkLst>
            <pc:docMk/>
            <pc:sldMk cId="3747727538" sldId="2142533819"/>
            <ac:spMk id="6" creationId="{6A818588-1B6E-4E7E-6B13-A1D4C567B838}"/>
          </ac:spMkLst>
        </pc:spChg>
        <pc:spChg chg="del mod">
          <ac:chgData name="Jack Dietze" userId="60396ea8-d6ca-4b46-8a60-c6ae741dd051" providerId="ADAL" clId="{A0759DFF-C493-4D98-9C56-139E39057F13}" dt="2024-04-16T01:28:23.993" v="640" actId="478"/>
          <ac:spMkLst>
            <pc:docMk/>
            <pc:sldMk cId="3747727538" sldId="2142533819"/>
            <ac:spMk id="12" creationId="{F9BAAA9F-1096-4EB5-D3CA-B3A71F8DE951}"/>
          </ac:spMkLst>
        </pc:spChg>
        <pc:spChg chg="del mod">
          <ac:chgData name="Jack Dietze" userId="60396ea8-d6ca-4b46-8a60-c6ae741dd051" providerId="ADAL" clId="{A0759DFF-C493-4D98-9C56-139E39057F13}" dt="2024-04-16T01:27:50.759" v="614" actId="478"/>
          <ac:spMkLst>
            <pc:docMk/>
            <pc:sldMk cId="3747727538" sldId="2142533819"/>
            <ac:spMk id="13" creationId="{622FD13E-498B-B974-8BDE-CD97D8104881}"/>
          </ac:spMkLst>
        </pc:spChg>
        <pc:graphicFrameChg chg="add mod">
          <ac:chgData name="Jack Dietze" userId="60396ea8-d6ca-4b46-8a60-c6ae741dd051" providerId="ADAL" clId="{A0759DFF-C493-4D98-9C56-139E39057F13}" dt="2024-04-16T01:06:12.432" v="113"/>
          <ac:graphicFrameMkLst>
            <pc:docMk/>
            <pc:sldMk cId="3747727538" sldId="2142533819"/>
            <ac:graphicFrameMk id="3" creationId="{C0F30F03-10DF-531E-1811-853504124D00}"/>
          </ac:graphicFrameMkLst>
        </pc:graphicFrameChg>
        <pc:graphicFrameChg chg="del mod modGraphic">
          <ac:chgData name="Jack Dietze" userId="60396ea8-d6ca-4b46-8a60-c6ae741dd051" providerId="ADAL" clId="{A0759DFF-C493-4D98-9C56-139E39057F13}" dt="2024-04-16T01:27:58.353" v="617" actId="478"/>
          <ac:graphicFrameMkLst>
            <pc:docMk/>
            <pc:sldMk cId="3747727538" sldId="2142533819"/>
            <ac:graphicFrameMk id="9" creationId="{6BD7E887-CFC2-AFB5-A9B6-9EFA24843822}"/>
          </ac:graphicFrameMkLst>
        </pc:graphicFrameChg>
        <pc:picChg chg="del mod">
          <ac:chgData name="Jack Dietze" userId="60396ea8-d6ca-4b46-8a60-c6ae741dd051" providerId="ADAL" clId="{A0759DFF-C493-4D98-9C56-139E39057F13}" dt="2024-04-16T01:27:49.242" v="613" actId="478"/>
          <ac:picMkLst>
            <pc:docMk/>
            <pc:sldMk cId="3747727538" sldId="2142533819"/>
            <ac:picMk id="10" creationId="{92CF29FE-BCE8-0E12-DF9D-580BB3A8A02A}"/>
          </ac:picMkLst>
        </pc:picChg>
        <pc:picChg chg="mod modCrop">
          <ac:chgData name="Jack Dietze" userId="60396ea8-d6ca-4b46-8a60-c6ae741dd051" providerId="ADAL" clId="{A0759DFF-C493-4D98-9C56-139E39057F13}" dt="2024-04-16T01:28:43.203" v="644" actId="1076"/>
          <ac:picMkLst>
            <pc:docMk/>
            <pc:sldMk cId="3747727538" sldId="2142533819"/>
            <ac:picMk id="11" creationId="{FBF81AE5-FCA2-7A5F-D5F0-AB0A3BB82DCC}"/>
          </ac:picMkLst>
        </pc:picChg>
      </pc:sldChg>
      <pc:sldChg chg="addSp modSp mod">
        <pc:chgData name="Jack Dietze" userId="60396ea8-d6ca-4b46-8a60-c6ae741dd051" providerId="ADAL" clId="{A0759DFF-C493-4D98-9C56-139E39057F13}" dt="2024-04-16T04:03:32.098" v="4834" actId="1076"/>
        <pc:sldMkLst>
          <pc:docMk/>
          <pc:sldMk cId="2351892883" sldId="2142533823"/>
        </pc:sldMkLst>
        <pc:spChg chg="mod">
          <ac:chgData name="Jack Dietze" userId="60396ea8-d6ca-4b46-8a60-c6ae741dd051" providerId="ADAL" clId="{A0759DFF-C493-4D98-9C56-139E39057F13}" dt="2024-04-16T01:57:19.243" v="1485" actId="20577"/>
          <ac:spMkLst>
            <pc:docMk/>
            <pc:sldMk cId="2351892883" sldId="2142533823"/>
            <ac:spMk id="3" creationId="{1414271C-E881-BB61-6675-7B0D0F3D0DB2}"/>
          </ac:spMkLst>
        </pc:spChg>
        <pc:spChg chg="add mod">
          <ac:chgData name="Jack Dietze" userId="60396ea8-d6ca-4b46-8a60-c6ae741dd051" providerId="ADAL" clId="{A0759DFF-C493-4D98-9C56-139E39057F13}" dt="2024-04-16T04:03:32.098" v="4834" actId="1076"/>
          <ac:spMkLst>
            <pc:docMk/>
            <pc:sldMk cId="2351892883" sldId="2142533823"/>
            <ac:spMk id="5" creationId="{FCA7B39F-162E-E84E-19E5-A591531766DB}"/>
          </ac:spMkLst>
        </pc:spChg>
        <pc:picChg chg="add mod">
          <ac:chgData name="Jack Dietze" userId="60396ea8-d6ca-4b46-8a60-c6ae741dd051" providerId="ADAL" clId="{A0759DFF-C493-4D98-9C56-139E39057F13}" dt="2024-04-16T01:56:41.705" v="1473" actId="1076"/>
          <ac:picMkLst>
            <pc:docMk/>
            <pc:sldMk cId="2351892883" sldId="2142533823"/>
            <ac:picMk id="4" creationId="{852AF753-B14E-0B03-C5D1-FA38B44F4607}"/>
          </ac:picMkLst>
        </pc:picChg>
      </pc:sldChg>
      <pc:sldChg chg="addSp delSp modSp mod">
        <pc:chgData name="Jack Dietze" userId="60396ea8-d6ca-4b46-8a60-c6ae741dd051" providerId="ADAL" clId="{A0759DFF-C493-4D98-9C56-139E39057F13}" dt="2024-04-16T01:22:20.071" v="456"/>
        <pc:sldMkLst>
          <pc:docMk/>
          <pc:sldMk cId="3075528745" sldId="2142533827"/>
        </pc:sldMkLst>
        <pc:spChg chg="mod">
          <ac:chgData name="Jack Dietze" userId="60396ea8-d6ca-4b46-8a60-c6ae741dd051" providerId="ADAL" clId="{A0759DFF-C493-4D98-9C56-139E39057F13}" dt="2024-04-16T01:22:09.448" v="455" actId="20577"/>
          <ac:spMkLst>
            <pc:docMk/>
            <pc:sldMk cId="3075528745" sldId="2142533827"/>
            <ac:spMk id="2" creationId="{B58DFD7C-595D-B4DC-C086-0623456E052C}"/>
          </ac:spMkLst>
        </pc:spChg>
        <pc:spChg chg="del mod">
          <ac:chgData name="Jack Dietze" userId="60396ea8-d6ca-4b46-8a60-c6ae741dd051" providerId="ADAL" clId="{A0759DFF-C493-4D98-9C56-139E39057F13}" dt="2024-04-16T01:13:54.400" v="249" actId="21"/>
          <ac:spMkLst>
            <pc:docMk/>
            <pc:sldMk cId="3075528745" sldId="2142533827"/>
            <ac:spMk id="3" creationId="{0DD04087-8901-79F3-D253-C8CEB9218BD3}"/>
          </ac:spMkLst>
        </pc:spChg>
        <pc:spChg chg="mod">
          <ac:chgData name="Jack Dietze" userId="60396ea8-d6ca-4b46-8a60-c6ae741dd051" providerId="ADAL" clId="{A0759DFF-C493-4D98-9C56-139E39057F13}" dt="2024-04-16T01:15:53.353" v="338" actId="164"/>
          <ac:spMkLst>
            <pc:docMk/>
            <pc:sldMk cId="3075528745" sldId="2142533827"/>
            <ac:spMk id="5" creationId="{A58E651C-4062-683A-A334-A608C7978924}"/>
          </ac:spMkLst>
        </pc:spChg>
        <pc:spChg chg="mod">
          <ac:chgData name="Jack Dietze" userId="60396ea8-d6ca-4b46-8a60-c6ae741dd051" providerId="ADAL" clId="{A0759DFF-C493-4D98-9C56-139E39057F13}" dt="2024-04-16T01:15:53.353" v="338" actId="164"/>
          <ac:spMkLst>
            <pc:docMk/>
            <pc:sldMk cId="3075528745" sldId="2142533827"/>
            <ac:spMk id="7" creationId="{E7CEA08B-3AA9-9DD7-941A-CADB15E43E37}"/>
          </ac:spMkLst>
        </pc:spChg>
        <pc:spChg chg="mod">
          <ac:chgData name="Jack Dietze" userId="60396ea8-d6ca-4b46-8a60-c6ae741dd051" providerId="ADAL" clId="{A0759DFF-C493-4D98-9C56-139E39057F13}" dt="2024-04-16T01:15:53.353" v="338" actId="164"/>
          <ac:spMkLst>
            <pc:docMk/>
            <pc:sldMk cId="3075528745" sldId="2142533827"/>
            <ac:spMk id="11" creationId="{0F69BF9C-B8F8-52AD-4D8F-3C09F91675C9}"/>
          </ac:spMkLst>
        </pc:spChg>
        <pc:spChg chg="add mod">
          <ac:chgData name="Jack Dietze" userId="60396ea8-d6ca-4b46-8a60-c6ae741dd051" providerId="ADAL" clId="{A0759DFF-C493-4D98-9C56-139E39057F13}" dt="2024-04-16T01:22:20.071" v="456"/>
          <ac:spMkLst>
            <pc:docMk/>
            <pc:sldMk cId="3075528745" sldId="2142533827"/>
            <ac:spMk id="12" creationId="{76DBE606-150A-2FD1-AE32-4031EC1AF933}"/>
          </ac:spMkLst>
        </pc:spChg>
        <pc:grpChg chg="add mod">
          <ac:chgData name="Jack Dietze" userId="60396ea8-d6ca-4b46-8a60-c6ae741dd051" providerId="ADAL" clId="{A0759DFF-C493-4D98-9C56-139E39057F13}" dt="2024-04-16T01:15:58.538" v="339" actId="1076"/>
          <ac:grpSpMkLst>
            <pc:docMk/>
            <pc:sldMk cId="3075528745" sldId="2142533827"/>
            <ac:grpSpMk id="9" creationId="{B1B1018B-24F9-6EE8-FA85-251083F72F6C}"/>
          </ac:grpSpMkLst>
        </pc:grpChg>
        <pc:picChg chg="del mod">
          <ac:chgData name="Jack Dietze" userId="60396ea8-d6ca-4b46-8a60-c6ae741dd051" providerId="ADAL" clId="{A0759DFF-C493-4D98-9C56-139E39057F13}" dt="2024-04-16T01:13:25.453" v="247" actId="478"/>
          <ac:picMkLst>
            <pc:docMk/>
            <pc:sldMk cId="3075528745" sldId="2142533827"/>
            <ac:picMk id="4" creationId="{7DAE7EAA-0327-3D74-A7D9-0BBF1B93DE21}"/>
          </ac:picMkLst>
        </pc:picChg>
        <pc:picChg chg="mod">
          <ac:chgData name="Jack Dietze" userId="60396ea8-d6ca-4b46-8a60-c6ae741dd051" providerId="ADAL" clId="{A0759DFF-C493-4D98-9C56-139E39057F13}" dt="2024-04-16T01:15:53.353" v="338" actId="164"/>
          <ac:picMkLst>
            <pc:docMk/>
            <pc:sldMk cId="3075528745" sldId="2142533827"/>
            <ac:picMk id="6" creationId="{D9A7D440-D405-3B51-0087-9CF2B115908F}"/>
          </ac:picMkLst>
        </pc:picChg>
      </pc:sldChg>
      <pc:sldChg chg="addSp delSp modSp add mod ord">
        <pc:chgData name="Jack Dietze" userId="60396ea8-d6ca-4b46-8a60-c6ae741dd051" providerId="ADAL" clId="{A0759DFF-C493-4D98-9C56-139E39057F13}" dt="2024-04-16T01:26:54.271" v="610" actId="20577"/>
        <pc:sldMkLst>
          <pc:docMk/>
          <pc:sldMk cId="1688422554" sldId="2142533828"/>
        </pc:sldMkLst>
        <pc:spChg chg="del mod">
          <ac:chgData name="Jack Dietze" userId="60396ea8-d6ca-4b46-8a60-c6ae741dd051" providerId="ADAL" clId="{A0759DFF-C493-4D98-9C56-139E39057F13}" dt="2024-04-16T01:22:36.994" v="459" actId="478"/>
          <ac:spMkLst>
            <pc:docMk/>
            <pc:sldMk cId="1688422554" sldId="2142533828"/>
            <ac:spMk id="2" creationId="{B58DFD7C-595D-B4DC-C086-0623456E052C}"/>
          </ac:spMkLst>
        </pc:spChg>
        <pc:spChg chg="del">
          <ac:chgData name="Jack Dietze" userId="60396ea8-d6ca-4b46-8a60-c6ae741dd051" providerId="ADAL" clId="{A0759DFF-C493-4D98-9C56-139E39057F13}" dt="2024-04-16T01:15:25.879" v="336" actId="478"/>
          <ac:spMkLst>
            <pc:docMk/>
            <pc:sldMk cId="1688422554" sldId="2142533828"/>
            <ac:spMk id="3" creationId="{0DD04087-8901-79F3-D253-C8CEB9218BD3}"/>
          </ac:spMkLst>
        </pc:spChg>
        <pc:spChg chg="del">
          <ac:chgData name="Jack Dietze" userId="60396ea8-d6ca-4b46-8a60-c6ae741dd051" providerId="ADAL" clId="{A0759DFF-C493-4D98-9C56-139E39057F13}" dt="2024-04-16T01:11:22.831" v="192" actId="478"/>
          <ac:spMkLst>
            <pc:docMk/>
            <pc:sldMk cId="1688422554" sldId="2142533828"/>
            <ac:spMk id="5" creationId="{A58E651C-4062-683A-A334-A608C7978924}"/>
          </ac:spMkLst>
        </pc:spChg>
        <pc:spChg chg="del">
          <ac:chgData name="Jack Dietze" userId="60396ea8-d6ca-4b46-8a60-c6ae741dd051" providerId="ADAL" clId="{A0759DFF-C493-4D98-9C56-139E39057F13}" dt="2024-04-16T01:11:22.831" v="192" actId="478"/>
          <ac:spMkLst>
            <pc:docMk/>
            <pc:sldMk cId="1688422554" sldId="2142533828"/>
            <ac:spMk id="7" creationId="{E7CEA08B-3AA9-9DD7-941A-CADB15E43E37}"/>
          </ac:spMkLst>
        </pc:spChg>
        <pc:spChg chg="mod">
          <ac:chgData name="Jack Dietze" userId="60396ea8-d6ca-4b46-8a60-c6ae741dd051" providerId="ADAL" clId="{A0759DFF-C493-4D98-9C56-139E39057F13}" dt="2024-04-16T01:16:11.655" v="340" actId="1076"/>
          <ac:spMkLst>
            <pc:docMk/>
            <pc:sldMk cId="1688422554" sldId="2142533828"/>
            <ac:spMk id="8" creationId="{7008E63B-FA11-F237-CB90-AF4366F8E64C}"/>
          </ac:spMkLst>
        </pc:spChg>
        <pc:spChg chg="add del mod">
          <ac:chgData name="Jack Dietze" userId="60396ea8-d6ca-4b46-8a60-c6ae741dd051" providerId="ADAL" clId="{A0759DFF-C493-4D98-9C56-139E39057F13}" dt="2024-04-16T01:11:18.042" v="191" actId="478"/>
          <ac:spMkLst>
            <pc:docMk/>
            <pc:sldMk cId="1688422554" sldId="2142533828"/>
            <ac:spMk id="9" creationId="{356F9858-227E-6A8F-B45A-81DEE2B6923A}"/>
          </ac:spMkLst>
        </pc:spChg>
        <pc:spChg chg="add del mod">
          <ac:chgData name="Jack Dietze" userId="60396ea8-d6ca-4b46-8a60-c6ae741dd051" providerId="ADAL" clId="{A0759DFF-C493-4D98-9C56-139E39057F13}" dt="2024-04-16T01:11:18.042" v="191" actId="478"/>
          <ac:spMkLst>
            <pc:docMk/>
            <pc:sldMk cId="1688422554" sldId="2142533828"/>
            <ac:spMk id="10" creationId="{A40573CA-0D52-30B2-E105-ED35C18FE77E}"/>
          </ac:spMkLst>
        </pc:spChg>
        <pc:spChg chg="del">
          <ac:chgData name="Jack Dietze" userId="60396ea8-d6ca-4b46-8a60-c6ae741dd051" providerId="ADAL" clId="{A0759DFF-C493-4D98-9C56-139E39057F13}" dt="2024-04-16T01:11:22.831" v="192" actId="478"/>
          <ac:spMkLst>
            <pc:docMk/>
            <pc:sldMk cId="1688422554" sldId="2142533828"/>
            <ac:spMk id="11" creationId="{0F69BF9C-B8F8-52AD-4D8F-3C09F91675C9}"/>
          </ac:spMkLst>
        </pc:spChg>
        <pc:spChg chg="add del mod">
          <ac:chgData name="Jack Dietze" userId="60396ea8-d6ca-4b46-8a60-c6ae741dd051" providerId="ADAL" clId="{A0759DFF-C493-4D98-9C56-139E39057F13}" dt="2024-04-16T01:11:18.042" v="191" actId="478"/>
          <ac:spMkLst>
            <pc:docMk/>
            <pc:sldMk cId="1688422554" sldId="2142533828"/>
            <ac:spMk id="12" creationId="{A0C99C5D-8F36-7710-4962-41FB152FD96A}"/>
          </ac:spMkLst>
        </pc:spChg>
        <pc:spChg chg="add mod">
          <ac:chgData name="Jack Dietze" userId="60396ea8-d6ca-4b46-8a60-c6ae741dd051" providerId="ADAL" clId="{A0759DFF-C493-4D98-9C56-139E39057F13}" dt="2024-04-16T01:11:44.807" v="195"/>
          <ac:spMkLst>
            <pc:docMk/>
            <pc:sldMk cId="1688422554" sldId="2142533828"/>
            <ac:spMk id="14" creationId="{1B6AD248-B970-B2AF-CEE8-04C9B2BCE2E1}"/>
          </ac:spMkLst>
        </pc:spChg>
        <pc:spChg chg="add mod">
          <ac:chgData name="Jack Dietze" userId="60396ea8-d6ca-4b46-8a60-c6ae741dd051" providerId="ADAL" clId="{A0759DFF-C493-4D98-9C56-139E39057F13}" dt="2024-04-16T01:11:44.807" v="195"/>
          <ac:spMkLst>
            <pc:docMk/>
            <pc:sldMk cId="1688422554" sldId="2142533828"/>
            <ac:spMk id="15" creationId="{4DA21422-B495-F2AF-4670-491E59CBE0C6}"/>
          </ac:spMkLst>
        </pc:spChg>
        <pc:spChg chg="add mod">
          <ac:chgData name="Jack Dietze" userId="60396ea8-d6ca-4b46-8a60-c6ae741dd051" providerId="ADAL" clId="{A0759DFF-C493-4D98-9C56-139E39057F13}" dt="2024-04-16T01:11:44.807" v="195"/>
          <ac:spMkLst>
            <pc:docMk/>
            <pc:sldMk cId="1688422554" sldId="2142533828"/>
            <ac:spMk id="16" creationId="{A06D28D8-4836-5630-2C16-47B178430F3F}"/>
          </ac:spMkLst>
        </pc:spChg>
        <pc:spChg chg="add del mod">
          <ac:chgData name="Jack Dietze" userId="60396ea8-d6ca-4b46-8a60-c6ae741dd051" providerId="ADAL" clId="{A0759DFF-C493-4D98-9C56-139E39057F13}" dt="2024-04-16T01:16:32.532" v="344"/>
          <ac:spMkLst>
            <pc:docMk/>
            <pc:sldMk cId="1688422554" sldId="2142533828"/>
            <ac:spMk id="17" creationId="{86871B1E-212B-E303-6457-00A1A479F9D8}"/>
          </ac:spMkLst>
        </pc:spChg>
        <pc:spChg chg="add mod">
          <ac:chgData name="Jack Dietze" userId="60396ea8-d6ca-4b46-8a60-c6ae741dd051" providerId="ADAL" clId="{A0759DFF-C493-4D98-9C56-139E39057F13}" dt="2024-04-16T01:26:54.271" v="610" actId="20577"/>
          <ac:spMkLst>
            <pc:docMk/>
            <pc:sldMk cId="1688422554" sldId="2142533828"/>
            <ac:spMk id="18" creationId="{87196DA2-0DCA-3370-1598-8C380AE4FD80}"/>
          </ac:spMkLst>
        </pc:spChg>
        <pc:spChg chg="add mod">
          <ac:chgData name="Jack Dietze" userId="60396ea8-d6ca-4b46-8a60-c6ae741dd051" providerId="ADAL" clId="{A0759DFF-C493-4D98-9C56-139E39057F13}" dt="2024-04-16T01:22:35.556" v="458"/>
          <ac:spMkLst>
            <pc:docMk/>
            <pc:sldMk cId="1688422554" sldId="2142533828"/>
            <ac:spMk id="19" creationId="{89399114-6C46-62CF-740D-4C8D8B27ABC7}"/>
          </ac:spMkLst>
        </pc:spChg>
        <pc:spChg chg="add mod">
          <ac:chgData name="Jack Dietze" userId="60396ea8-d6ca-4b46-8a60-c6ae741dd051" providerId="ADAL" clId="{A0759DFF-C493-4D98-9C56-139E39057F13}" dt="2024-04-16T01:22:44.899" v="462"/>
          <ac:spMkLst>
            <pc:docMk/>
            <pc:sldMk cId="1688422554" sldId="2142533828"/>
            <ac:spMk id="21" creationId="{F88EBFA4-3DB6-AB33-7D18-0E5D6DD0183D}"/>
          </ac:spMkLst>
        </pc:spChg>
        <pc:spChg chg="add mod">
          <ac:chgData name="Jack Dietze" userId="60396ea8-d6ca-4b46-8a60-c6ae741dd051" providerId="ADAL" clId="{A0759DFF-C493-4D98-9C56-139E39057F13}" dt="2024-04-16T01:22:39.479" v="461"/>
          <ac:spMkLst>
            <pc:docMk/>
            <pc:sldMk cId="1688422554" sldId="2142533828"/>
            <ac:spMk id="22" creationId="{DE946C96-A996-DFD6-0D55-4F5A371BABD4}"/>
          </ac:spMkLst>
        </pc:spChg>
        <pc:spChg chg="add mod">
          <ac:chgData name="Jack Dietze" userId="60396ea8-d6ca-4b46-8a60-c6ae741dd051" providerId="ADAL" clId="{A0759DFF-C493-4D98-9C56-139E39057F13}" dt="2024-04-16T01:26:20.998" v="596" actId="208"/>
          <ac:spMkLst>
            <pc:docMk/>
            <pc:sldMk cId="1688422554" sldId="2142533828"/>
            <ac:spMk id="24" creationId="{6C70F789-90D7-FB78-6537-77C11F6E0FE0}"/>
          </ac:spMkLst>
        </pc:spChg>
        <pc:spChg chg="add del">
          <ac:chgData name="Jack Dietze" userId="60396ea8-d6ca-4b46-8a60-c6ae741dd051" providerId="ADAL" clId="{A0759DFF-C493-4D98-9C56-139E39057F13}" dt="2024-04-16T01:25:47.140" v="593" actId="478"/>
          <ac:spMkLst>
            <pc:docMk/>
            <pc:sldMk cId="1688422554" sldId="2142533828"/>
            <ac:spMk id="25" creationId="{4FCC5A54-611C-2F44-04CE-BE4463CC23C9}"/>
          </ac:spMkLst>
        </pc:spChg>
        <pc:picChg chg="del">
          <ac:chgData name="Jack Dietze" userId="60396ea8-d6ca-4b46-8a60-c6ae741dd051" providerId="ADAL" clId="{A0759DFF-C493-4D98-9C56-139E39057F13}" dt="2024-04-16T01:13:27.898" v="248" actId="478"/>
          <ac:picMkLst>
            <pc:docMk/>
            <pc:sldMk cId="1688422554" sldId="2142533828"/>
            <ac:picMk id="4" creationId="{7DAE7EAA-0327-3D74-A7D9-0BBF1B93DE21}"/>
          </ac:picMkLst>
        </pc:picChg>
        <pc:picChg chg="del mod">
          <ac:chgData name="Jack Dietze" userId="60396ea8-d6ca-4b46-8a60-c6ae741dd051" providerId="ADAL" clId="{A0759DFF-C493-4D98-9C56-139E39057F13}" dt="2024-04-16T01:11:12.344" v="189" actId="478"/>
          <ac:picMkLst>
            <pc:docMk/>
            <pc:sldMk cId="1688422554" sldId="2142533828"/>
            <ac:picMk id="6" creationId="{D9A7D440-D405-3B51-0087-9CF2B115908F}"/>
          </ac:picMkLst>
        </pc:picChg>
        <pc:picChg chg="add mod">
          <ac:chgData name="Jack Dietze" userId="60396ea8-d6ca-4b46-8a60-c6ae741dd051" providerId="ADAL" clId="{A0759DFF-C493-4D98-9C56-139E39057F13}" dt="2024-04-16T01:11:44.807" v="195"/>
          <ac:picMkLst>
            <pc:docMk/>
            <pc:sldMk cId="1688422554" sldId="2142533828"/>
            <ac:picMk id="13" creationId="{267A257F-9BF3-E42D-67CB-83555B79285A}"/>
          </ac:picMkLst>
        </pc:picChg>
      </pc:sldChg>
      <pc:sldChg chg="addSp delSp modSp add mod">
        <pc:chgData name="Jack Dietze" userId="60396ea8-d6ca-4b46-8a60-c6ae741dd051" providerId="ADAL" clId="{A0759DFF-C493-4D98-9C56-139E39057F13}" dt="2024-04-16T01:15:13.143" v="335" actId="1035"/>
        <pc:sldMkLst>
          <pc:docMk/>
          <pc:sldMk cId="2278136565" sldId="2142533829"/>
        </pc:sldMkLst>
        <pc:spChg chg="mod">
          <ac:chgData name="Jack Dietze" userId="60396ea8-d6ca-4b46-8a60-c6ae741dd051" providerId="ADAL" clId="{A0759DFF-C493-4D98-9C56-139E39057F13}" dt="2024-04-16T01:12:36.323" v="239" actId="20577"/>
          <ac:spMkLst>
            <pc:docMk/>
            <pc:sldMk cId="2278136565" sldId="2142533829"/>
            <ac:spMk id="2" creationId="{B58DFD7C-595D-B4DC-C086-0623456E052C}"/>
          </ac:spMkLst>
        </pc:spChg>
        <pc:spChg chg="del mod">
          <ac:chgData name="Jack Dietze" userId="60396ea8-d6ca-4b46-8a60-c6ae741dd051" providerId="ADAL" clId="{A0759DFF-C493-4D98-9C56-139E39057F13}" dt="2024-04-16T01:12:54.543" v="242" actId="478"/>
          <ac:spMkLst>
            <pc:docMk/>
            <pc:sldMk cId="2278136565" sldId="2142533829"/>
            <ac:spMk id="3" creationId="{0DD04087-8901-79F3-D253-C8CEB9218BD3}"/>
          </ac:spMkLst>
        </pc:spChg>
        <pc:spChg chg="del">
          <ac:chgData name="Jack Dietze" userId="60396ea8-d6ca-4b46-8a60-c6ae741dd051" providerId="ADAL" clId="{A0759DFF-C493-4D98-9C56-139E39057F13}" dt="2024-04-16T01:12:41.852" v="240" actId="478"/>
          <ac:spMkLst>
            <pc:docMk/>
            <pc:sldMk cId="2278136565" sldId="2142533829"/>
            <ac:spMk id="5" creationId="{A58E651C-4062-683A-A334-A608C7978924}"/>
          </ac:spMkLst>
        </pc:spChg>
        <pc:spChg chg="del">
          <ac:chgData name="Jack Dietze" userId="60396ea8-d6ca-4b46-8a60-c6ae741dd051" providerId="ADAL" clId="{A0759DFF-C493-4D98-9C56-139E39057F13}" dt="2024-04-16T01:12:41.852" v="240" actId="478"/>
          <ac:spMkLst>
            <pc:docMk/>
            <pc:sldMk cId="2278136565" sldId="2142533829"/>
            <ac:spMk id="7" creationId="{E7CEA08B-3AA9-9DD7-941A-CADB15E43E37}"/>
          </ac:spMkLst>
        </pc:spChg>
        <pc:spChg chg="add mod">
          <ac:chgData name="Jack Dietze" userId="60396ea8-d6ca-4b46-8a60-c6ae741dd051" providerId="ADAL" clId="{A0759DFF-C493-4D98-9C56-139E39057F13}" dt="2024-04-16T01:15:13.143" v="335" actId="1035"/>
          <ac:spMkLst>
            <pc:docMk/>
            <pc:sldMk cId="2278136565" sldId="2142533829"/>
            <ac:spMk id="9" creationId="{0DD04087-8901-79F3-D253-C8CEB9218BD3}"/>
          </ac:spMkLst>
        </pc:spChg>
        <pc:spChg chg="del">
          <ac:chgData name="Jack Dietze" userId="60396ea8-d6ca-4b46-8a60-c6ae741dd051" providerId="ADAL" clId="{A0759DFF-C493-4D98-9C56-139E39057F13}" dt="2024-04-16T01:12:41.852" v="240" actId="478"/>
          <ac:spMkLst>
            <pc:docMk/>
            <pc:sldMk cId="2278136565" sldId="2142533829"/>
            <ac:spMk id="11" creationId="{0F69BF9C-B8F8-52AD-4D8F-3C09F91675C9}"/>
          </ac:spMkLst>
        </pc:spChg>
        <pc:picChg chg="mod">
          <ac:chgData name="Jack Dietze" userId="60396ea8-d6ca-4b46-8a60-c6ae741dd051" providerId="ADAL" clId="{A0759DFF-C493-4D98-9C56-139E39057F13}" dt="2024-04-16T01:15:13.143" v="335" actId="1035"/>
          <ac:picMkLst>
            <pc:docMk/>
            <pc:sldMk cId="2278136565" sldId="2142533829"/>
            <ac:picMk id="4" creationId="{7DAE7EAA-0327-3D74-A7D9-0BBF1B93DE21}"/>
          </ac:picMkLst>
        </pc:picChg>
        <pc:picChg chg="del">
          <ac:chgData name="Jack Dietze" userId="60396ea8-d6ca-4b46-8a60-c6ae741dd051" providerId="ADAL" clId="{A0759DFF-C493-4D98-9C56-139E39057F13}" dt="2024-04-16T01:12:41.852" v="240" actId="478"/>
          <ac:picMkLst>
            <pc:docMk/>
            <pc:sldMk cId="2278136565" sldId="2142533829"/>
            <ac:picMk id="6" creationId="{D9A7D440-D405-3B51-0087-9CF2B115908F}"/>
          </ac:picMkLst>
        </pc:picChg>
      </pc:sldChg>
      <pc:sldChg chg="addSp delSp modSp add mod">
        <pc:chgData name="Jack Dietze" userId="60396ea8-d6ca-4b46-8a60-c6ae741dd051" providerId="ADAL" clId="{A0759DFF-C493-4D98-9C56-139E39057F13}" dt="2024-04-16T01:29:13.401" v="668" actId="1076"/>
        <pc:sldMkLst>
          <pc:docMk/>
          <pc:sldMk cId="2770268469" sldId="2142533830"/>
        </pc:sldMkLst>
        <pc:spChg chg="del">
          <ac:chgData name="Jack Dietze" userId="60396ea8-d6ca-4b46-8a60-c6ae741dd051" providerId="ADAL" clId="{A0759DFF-C493-4D98-9C56-139E39057F13}" dt="2024-04-16T01:29:06.487" v="666" actId="478"/>
          <ac:spMkLst>
            <pc:docMk/>
            <pc:sldMk cId="2770268469" sldId="2142533830"/>
            <ac:spMk id="4" creationId="{80DC6FE4-1F09-4DAA-8138-D44FE026B9FF}"/>
          </ac:spMkLst>
        </pc:spChg>
        <pc:spChg chg="add mod">
          <ac:chgData name="Jack Dietze" userId="60396ea8-d6ca-4b46-8a60-c6ae741dd051" providerId="ADAL" clId="{A0759DFF-C493-4D98-9C56-139E39057F13}" dt="2024-04-16T01:29:03.502" v="665" actId="20577"/>
          <ac:spMkLst>
            <pc:docMk/>
            <pc:sldMk cId="2770268469" sldId="2142533830"/>
            <ac:spMk id="5" creationId="{847BA064-5536-C9BA-A49D-BC5A9209FBEE}"/>
          </ac:spMkLst>
        </pc:spChg>
        <pc:spChg chg="del">
          <ac:chgData name="Jack Dietze" userId="60396ea8-d6ca-4b46-8a60-c6ae741dd051" providerId="ADAL" clId="{A0759DFF-C493-4D98-9C56-139E39057F13}" dt="2024-04-16T01:28:52.441" v="645" actId="478"/>
          <ac:spMkLst>
            <pc:docMk/>
            <pc:sldMk cId="2770268469" sldId="2142533830"/>
            <ac:spMk id="12" creationId="{F9BAAA9F-1096-4EB5-D3CA-B3A71F8DE951}"/>
          </ac:spMkLst>
        </pc:spChg>
        <pc:spChg chg="del">
          <ac:chgData name="Jack Dietze" userId="60396ea8-d6ca-4b46-8a60-c6ae741dd051" providerId="ADAL" clId="{A0759DFF-C493-4D98-9C56-139E39057F13}" dt="2024-04-16T01:28:56.126" v="647" actId="478"/>
          <ac:spMkLst>
            <pc:docMk/>
            <pc:sldMk cId="2770268469" sldId="2142533830"/>
            <ac:spMk id="13" creationId="{622FD13E-498B-B974-8BDE-CD97D8104881}"/>
          </ac:spMkLst>
        </pc:spChg>
        <pc:graphicFrameChg chg="del">
          <ac:chgData name="Jack Dietze" userId="60396ea8-d6ca-4b46-8a60-c6ae741dd051" providerId="ADAL" clId="{A0759DFF-C493-4D98-9C56-139E39057F13}" dt="2024-04-16T01:28:58.508" v="648" actId="478"/>
          <ac:graphicFrameMkLst>
            <pc:docMk/>
            <pc:sldMk cId="2770268469" sldId="2142533830"/>
            <ac:graphicFrameMk id="9" creationId="{6BD7E887-CFC2-AFB5-A9B6-9EFA24843822}"/>
          </ac:graphicFrameMkLst>
        </pc:graphicFrameChg>
        <pc:picChg chg="mod">
          <ac:chgData name="Jack Dietze" userId="60396ea8-d6ca-4b46-8a60-c6ae741dd051" providerId="ADAL" clId="{A0759DFF-C493-4D98-9C56-139E39057F13}" dt="2024-04-16T01:29:13.401" v="668" actId="1076"/>
          <ac:picMkLst>
            <pc:docMk/>
            <pc:sldMk cId="2770268469" sldId="2142533830"/>
            <ac:picMk id="10" creationId="{92CF29FE-BCE8-0E12-DF9D-580BB3A8A02A}"/>
          </ac:picMkLst>
        </pc:picChg>
        <pc:picChg chg="del">
          <ac:chgData name="Jack Dietze" userId="60396ea8-d6ca-4b46-8a60-c6ae741dd051" providerId="ADAL" clId="{A0759DFF-C493-4D98-9C56-139E39057F13}" dt="2024-04-16T01:28:52.869" v="646" actId="478"/>
          <ac:picMkLst>
            <pc:docMk/>
            <pc:sldMk cId="2770268469" sldId="2142533830"/>
            <ac:picMk id="11" creationId="{FBF81AE5-FCA2-7A5F-D5F0-AB0A3BB82DCC}"/>
          </ac:picMkLst>
        </pc:picChg>
      </pc:sldChg>
      <pc:sldChg chg="addSp delSp modSp add mod">
        <pc:chgData name="Jack Dietze" userId="60396ea8-d6ca-4b46-8a60-c6ae741dd051" providerId="ADAL" clId="{A0759DFF-C493-4D98-9C56-139E39057F13}" dt="2024-04-16T01:32:28.222" v="742" actId="1035"/>
        <pc:sldMkLst>
          <pc:docMk/>
          <pc:sldMk cId="311399288" sldId="2142533831"/>
        </pc:sldMkLst>
        <pc:spChg chg="add mod">
          <ac:chgData name="Jack Dietze" userId="60396ea8-d6ca-4b46-8a60-c6ae741dd051" providerId="ADAL" clId="{A0759DFF-C493-4D98-9C56-139E39057F13}" dt="2024-04-16T01:30:22.116" v="717" actId="20577"/>
          <ac:spMkLst>
            <pc:docMk/>
            <pc:sldMk cId="311399288" sldId="2142533831"/>
            <ac:spMk id="3" creationId="{26286C4F-F63E-B567-95CA-24B5DB5C9416}"/>
          </ac:spMkLst>
        </pc:spChg>
        <pc:spChg chg="del mod">
          <ac:chgData name="Jack Dietze" userId="60396ea8-d6ca-4b46-8a60-c6ae741dd051" providerId="ADAL" clId="{A0759DFF-C493-4D98-9C56-139E39057F13}" dt="2024-04-16T01:30:24.799" v="718" actId="478"/>
          <ac:spMkLst>
            <pc:docMk/>
            <pc:sldMk cId="311399288" sldId="2142533831"/>
            <ac:spMk id="4" creationId="{80DC6FE4-1F09-4DAA-8138-D44FE026B9FF}"/>
          </ac:spMkLst>
        </pc:spChg>
        <pc:spChg chg="del">
          <ac:chgData name="Jack Dietze" userId="60396ea8-d6ca-4b46-8a60-c6ae741dd051" providerId="ADAL" clId="{A0759DFF-C493-4D98-9C56-139E39057F13}" dt="2024-04-16T01:29:38.449" v="669" actId="478"/>
          <ac:spMkLst>
            <pc:docMk/>
            <pc:sldMk cId="311399288" sldId="2142533831"/>
            <ac:spMk id="12" creationId="{F9BAAA9F-1096-4EB5-D3CA-B3A71F8DE951}"/>
          </ac:spMkLst>
        </pc:spChg>
        <pc:spChg chg="del">
          <ac:chgData name="Jack Dietze" userId="60396ea8-d6ca-4b46-8a60-c6ae741dd051" providerId="ADAL" clId="{A0759DFF-C493-4D98-9C56-139E39057F13}" dt="2024-04-16T01:29:41.381" v="670" actId="478"/>
          <ac:spMkLst>
            <pc:docMk/>
            <pc:sldMk cId="311399288" sldId="2142533831"/>
            <ac:spMk id="13" creationId="{622FD13E-498B-B974-8BDE-CD97D8104881}"/>
          </ac:spMkLst>
        </pc:spChg>
        <pc:graphicFrameChg chg="mod">
          <ac:chgData name="Jack Dietze" userId="60396ea8-d6ca-4b46-8a60-c6ae741dd051" providerId="ADAL" clId="{A0759DFF-C493-4D98-9C56-139E39057F13}" dt="2024-04-16T01:32:28.222" v="742" actId="1035"/>
          <ac:graphicFrameMkLst>
            <pc:docMk/>
            <pc:sldMk cId="311399288" sldId="2142533831"/>
            <ac:graphicFrameMk id="9" creationId="{6BD7E887-CFC2-AFB5-A9B6-9EFA24843822}"/>
          </ac:graphicFrameMkLst>
        </pc:graphicFrameChg>
        <pc:picChg chg="add del mod">
          <ac:chgData name="Jack Dietze" userId="60396ea8-d6ca-4b46-8a60-c6ae741dd051" providerId="ADAL" clId="{A0759DFF-C493-4D98-9C56-139E39057F13}" dt="2024-04-16T01:32:12.229" v="721" actId="478"/>
          <ac:picMkLst>
            <pc:docMk/>
            <pc:sldMk cId="311399288" sldId="2142533831"/>
            <ac:picMk id="6" creationId="{FBD8F363-3377-1FCA-8D51-F561EA39AA12}"/>
          </ac:picMkLst>
        </pc:picChg>
        <pc:picChg chg="del">
          <ac:chgData name="Jack Dietze" userId="60396ea8-d6ca-4b46-8a60-c6ae741dd051" providerId="ADAL" clId="{A0759DFF-C493-4D98-9C56-139E39057F13}" dt="2024-04-16T01:29:38.449" v="669" actId="478"/>
          <ac:picMkLst>
            <pc:docMk/>
            <pc:sldMk cId="311399288" sldId="2142533831"/>
            <ac:picMk id="10" creationId="{92CF29FE-BCE8-0E12-DF9D-580BB3A8A02A}"/>
          </ac:picMkLst>
        </pc:picChg>
        <pc:picChg chg="del">
          <ac:chgData name="Jack Dietze" userId="60396ea8-d6ca-4b46-8a60-c6ae741dd051" providerId="ADAL" clId="{A0759DFF-C493-4D98-9C56-139E39057F13}" dt="2024-04-16T01:29:38.449" v="669" actId="478"/>
          <ac:picMkLst>
            <pc:docMk/>
            <pc:sldMk cId="311399288" sldId="2142533831"/>
            <ac:picMk id="11" creationId="{FBF81AE5-FCA2-7A5F-D5F0-AB0A3BB82DCC}"/>
          </ac:picMkLst>
        </pc:picChg>
      </pc:sldChg>
      <pc:sldChg chg="addSp delSp modSp add mod">
        <pc:chgData name="Jack Dietze" userId="60396ea8-d6ca-4b46-8a60-c6ae741dd051" providerId="ADAL" clId="{A0759DFF-C493-4D98-9C56-139E39057F13}" dt="2024-04-16T01:40:31.622" v="1061" actId="1076"/>
        <pc:sldMkLst>
          <pc:docMk/>
          <pc:sldMk cId="3720325075" sldId="2142533832"/>
        </pc:sldMkLst>
        <pc:spChg chg="mod">
          <ac:chgData name="Jack Dietze" userId="60396ea8-d6ca-4b46-8a60-c6ae741dd051" providerId="ADAL" clId="{A0759DFF-C493-4D98-9C56-139E39057F13}" dt="2024-04-16T01:34:46.997" v="808" actId="20577"/>
          <ac:spMkLst>
            <pc:docMk/>
            <pc:sldMk cId="3720325075" sldId="2142533832"/>
            <ac:spMk id="2" creationId="{B58DFD7C-595D-B4DC-C086-0623456E052C}"/>
          </ac:spMkLst>
        </pc:spChg>
        <pc:spChg chg="add mod">
          <ac:chgData name="Jack Dietze" userId="60396ea8-d6ca-4b46-8a60-c6ae741dd051" providerId="ADAL" clId="{A0759DFF-C493-4D98-9C56-139E39057F13}" dt="2024-04-16T01:40:31.622" v="1061" actId="1076"/>
          <ac:spMkLst>
            <pc:docMk/>
            <pc:sldMk cId="3720325075" sldId="2142533832"/>
            <ac:spMk id="6" creationId="{E9DC535D-48C6-72D7-19EF-A17B197077D3}"/>
          </ac:spMkLst>
        </pc:spChg>
        <pc:spChg chg="mod">
          <ac:chgData name="Jack Dietze" userId="60396ea8-d6ca-4b46-8a60-c6ae741dd051" providerId="ADAL" clId="{A0759DFF-C493-4D98-9C56-139E39057F13}" dt="2024-04-16T01:40:15.380" v="1059" actId="20577"/>
          <ac:spMkLst>
            <pc:docMk/>
            <pc:sldMk cId="3720325075" sldId="2142533832"/>
            <ac:spMk id="9" creationId="{0DD04087-8901-79F3-D253-C8CEB9218BD3}"/>
          </ac:spMkLst>
        </pc:spChg>
        <pc:picChg chg="add del mod">
          <ac:chgData name="Jack Dietze" userId="60396ea8-d6ca-4b46-8a60-c6ae741dd051" providerId="ADAL" clId="{A0759DFF-C493-4D98-9C56-139E39057F13}" dt="2024-04-16T01:37:43.394" v="852" actId="478"/>
          <ac:picMkLst>
            <pc:docMk/>
            <pc:sldMk cId="3720325075" sldId="2142533832"/>
            <ac:picMk id="3" creationId="{A36BE048-A010-3A50-E765-3F34A49F92A2}"/>
          </ac:picMkLst>
        </pc:picChg>
        <pc:picChg chg="del">
          <ac:chgData name="Jack Dietze" userId="60396ea8-d6ca-4b46-8a60-c6ae741dd051" providerId="ADAL" clId="{A0759DFF-C493-4D98-9C56-139E39057F13}" dt="2024-04-16T01:36:15.329" v="809" actId="478"/>
          <ac:picMkLst>
            <pc:docMk/>
            <pc:sldMk cId="3720325075" sldId="2142533832"/>
            <ac:picMk id="4" creationId="{7DAE7EAA-0327-3D74-A7D9-0BBF1B93DE21}"/>
          </ac:picMkLst>
        </pc:picChg>
        <pc:picChg chg="add mod">
          <ac:chgData name="Jack Dietze" userId="60396ea8-d6ca-4b46-8a60-c6ae741dd051" providerId="ADAL" clId="{A0759DFF-C493-4D98-9C56-139E39057F13}" dt="2024-04-16T01:39:36.143" v="1025" actId="1035"/>
          <ac:picMkLst>
            <pc:docMk/>
            <pc:sldMk cId="3720325075" sldId="2142533832"/>
            <ac:picMk id="5" creationId="{29CB37D2-952D-B0BA-4202-5C466E88BFA3}"/>
          </ac:picMkLst>
        </pc:picChg>
      </pc:sldChg>
      <pc:sldChg chg="addSp delSp modSp add del mod">
        <pc:chgData name="Jack Dietze" userId="60396ea8-d6ca-4b46-8a60-c6ae741dd051" providerId="ADAL" clId="{A0759DFF-C493-4D98-9C56-139E39057F13}" dt="2024-04-16T01:57:11.798" v="1474" actId="47"/>
        <pc:sldMkLst>
          <pc:docMk/>
          <pc:sldMk cId="2047953480" sldId="2142533833"/>
        </pc:sldMkLst>
        <pc:spChg chg="mod">
          <ac:chgData name="Jack Dietze" userId="60396ea8-d6ca-4b46-8a60-c6ae741dd051" providerId="ADAL" clId="{A0759DFF-C493-4D98-9C56-139E39057F13}" dt="2024-04-16T01:51:18.552" v="1374" actId="14100"/>
          <ac:spMkLst>
            <pc:docMk/>
            <pc:sldMk cId="2047953480" sldId="2142533833"/>
            <ac:spMk id="8" creationId="{7008E63B-FA11-F237-CB90-AF4366F8E64C}"/>
          </ac:spMkLst>
        </pc:spChg>
        <pc:spChg chg="mod">
          <ac:chgData name="Jack Dietze" userId="60396ea8-d6ca-4b46-8a60-c6ae741dd051" providerId="ADAL" clId="{A0759DFF-C493-4D98-9C56-139E39057F13}" dt="2024-04-16T01:54:58.217" v="1459" actId="113"/>
          <ac:spMkLst>
            <pc:docMk/>
            <pc:sldMk cId="2047953480" sldId="2142533833"/>
            <ac:spMk id="18" creationId="{87196DA2-0DCA-3370-1598-8C380AE4FD80}"/>
          </ac:spMkLst>
        </pc:spChg>
        <pc:spChg chg="mod">
          <ac:chgData name="Jack Dietze" userId="60396ea8-d6ca-4b46-8a60-c6ae741dd051" providerId="ADAL" clId="{A0759DFF-C493-4D98-9C56-139E39057F13}" dt="2024-04-16T01:43:38.531" v="1094" actId="20577"/>
          <ac:spMkLst>
            <pc:docMk/>
            <pc:sldMk cId="2047953480" sldId="2142533833"/>
            <ac:spMk id="21" creationId="{F88EBFA4-3DB6-AB33-7D18-0E5D6DD0183D}"/>
          </ac:spMkLst>
        </pc:spChg>
        <pc:spChg chg="del">
          <ac:chgData name="Jack Dietze" userId="60396ea8-d6ca-4b46-8a60-c6ae741dd051" providerId="ADAL" clId="{A0759DFF-C493-4D98-9C56-139E39057F13}" dt="2024-04-16T01:45:12.645" v="1187" actId="478"/>
          <ac:spMkLst>
            <pc:docMk/>
            <pc:sldMk cId="2047953480" sldId="2142533833"/>
            <ac:spMk id="24" creationId="{6C70F789-90D7-FB78-6537-77C11F6E0FE0}"/>
          </ac:spMkLst>
        </pc:spChg>
        <pc:picChg chg="add mod modCrop">
          <ac:chgData name="Jack Dietze" userId="60396ea8-d6ca-4b46-8a60-c6ae741dd051" providerId="ADAL" clId="{A0759DFF-C493-4D98-9C56-139E39057F13}" dt="2024-04-16T01:55:17.315" v="1463" actId="1076"/>
          <ac:picMkLst>
            <pc:docMk/>
            <pc:sldMk cId="2047953480" sldId="2142533833"/>
            <ac:picMk id="3" creationId="{8B43A464-DC31-B53E-28CB-4C8F8D641ACC}"/>
          </ac:picMkLst>
        </pc:picChg>
      </pc:sldChg>
      <pc:sldChg chg="addSp delSp modSp new mod">
        <pc:chgData name="Jack Dietze" userId="60396ea8-d6ca-4b46-8a60-c6ae741dd051" providerId="ADAL" clId="{A0759DFF-C493-4D98-9C56-139E39057F13}" dt="2024-04-16T02:15:44.382" v="2097" actId="20577"/>
        <pc:sldMkLst>
          <pc:docMk/>
          <pc:sldMk cId="3176829272" sldId="2142533833"/>
        </pc:sldMkLst>
        <pc:spChg chg="mod">
          <ac:chgData name="Jack Dietze" userId="60396ea8-d6ca-4b46-8a60-c6ae741dd051" providerId="ADAL" clId="{A0759DFF-C493-4D98-9C56-139E39057F13}" dt="2024-04-16T02:09:09.577" v="1774" actId="255"/>
          <ac:spMkLst>
            <pc:docMk/>
            <pc:sldMk cId="3176829272" sldId="2142533833"/>
            <ac:spMk id="2" creationId="{1E2EBCEA-8ABE-2BB4-85BB-C9BD0F0D10F1}"/>
          </ac:spMkLst>
        </pc:spChg>
        <pc:spChg chg="mod">
          <ac:chgData name="Jack Dietze" userId="60396ea8-d6ca-4b46-8a60-c6ae741dd051" providerId="ADAL" clId="{A0759DFF-C493-4D98-9C56-139E39057F13}" dt="2024-04-16T02:06:25.782" v="1546" actId="20577"/>
          <ac:spMkLst>
            <pc:docMk/>
            <pc:sldMk cId="3176829272" sldId="2142533833"/>
            <ac:spMk id="3" creationId="{73D918C9-49A7-0871-2B3E-C35120E356F6}"/>
          </ac:spMkLst>
        </pc:spChg>
        <pc:spChg chg="mod">
          <ac:chgData name="Jack Dietze" userId="60396ea8-d6ca-4b46-8a60-c6ae741dd051" providerId="ADAL" clId="{A0759DFF-C493-4D98-9C56-139E39057F13}" dt="2024-04-16T02:07:06.221" v="1643" actId="20577"/>
          <ac:spMkLst>
            <pc:docMk/>
            <pc:sldMk cId="3176829272" sldId="2142533833"/>
            <ac:spMk id="4" creationId="{1261C88E-F213-413E-6117-198768FDFDEA}"/>
          </ac:spMkLst>
        </pc:spChg>
        <pc:spChg chg="mod">
          <ac:chgData name="Jack Dietze" userId="60396ea8-d6ca-4b46-8a60-c6ae741dd051" providerId="ADAL" clId="{A0759DFF-C493-4D98-9C56-139E39057F13}" dt="2024-04-16T02:10:49.777" v="1815" actId="20577"/>
          <ac:spMkLst>
            <pc:docMk/>
            <pc:sldMk cId="3176829272" sldId="2142533833"/>
            <ac:spMk id="5" creationId="{B9AFD057-C61D-2357-3684-8D4BA23F9F38}"/>
          </ac:spMkLst>
        </pc:spChg>
        <pc:spChg chg="del">
          <ac:chgData name="Jack Dietze" userId="60396ea8-d6ca-4b46-8a60-c6ae741dd051" providerId="ADAL" clId="{A0759DFF-C493-4D98-9C56-139E39057F13}" dt="2024-04-16T02:07:26.272" v="1666" actId="478"/>
          <ac:spMkLst>
            <pc:docMk/>
            <pc:sldMk cId="3176829272" sldId="2142533833"/>
            <ac:spMk id="6" creationId="{CDE3EA7B-5C51-804D-7B26-AA6C46919D84}"/>
          </ac:spMkLst>
        </pc:spChg>
        <pc:spChg chg="mod">
          <ac:chgData name="Jack Dietze" userId="60396ea8-d6ca-4b46-8a60-c6ae741dd051" providerId="ADAL" clId="{A0759DFF-C493-4D98-9C56-139E39057F13}" dt="2024-04-16T02:09:22.251" v="1777" actId="255"/>
          <ac:spMkLst>
            <pc:docMk/>
            <pc:sldMk cId="3176829272" sldId="2142533833"/>
            <ac:spMk id="7" creationId="{F26A2FA8-34F3-FE64-BAFE-AC3BFD29AC01}"/>
          </ac:spMkLst>
        </pc:spChg>
        <pc:spChg chg="mod">
          <ac:chgData name="Jack Dietze" userId="60396ea8-d6ca-4b46-8a60-c6ae741dd051" providerId="ADAL" clId="{A0759DFF-C493-4D98-9C56-139E39057F13}" dt="2024-04-16T02:15:12.309" v="2050" actId="20577"/>
          <ac:spMkLst>
            <pc:docMk/>
            <pc:sldMk cId="3176829272" sldId="2142533833"/>
            <ac:spMk id="8" creationId="{1D0FBA46-3622-25AD-2015-725FD037CD00}"/>
          </ac:spMkLst>
        </pc:spChg>
        <pc:spChg chg="mod">
          <ac:chgData name="Jack Dietze" userId="60396ea8-d6ca-4b46-8a60-c6ae741dd051" providerId="ADAL" clId="{A0759DFF-C493-4D98-9C56-139E39057F13}" dt="2024-04-16T02:15:44.382" v="2097" actId="20577"/>
          <ac:spMkLst>
            <pc:docMk/>
            <pc:sldMk cId="3176829272" sldId="2142533833"/>
            <ac:spMk id="9" creationId="{5B9B6922-B592-755C-7784-5B2586A94E89}"/>
          </ac:spMkLst>
        </pc:spChg>
        <pc:spChg chg="del">
          <ac:chgData name="Jack Dietze" userId="60396ea8-d6ca-4b46-8a60-c6ae741dd051" providerId="ADAL" clId="{A0759DFF-C493-4D98-9C56-139E39057F13}" dt="2024-04-16T02:07:28.051" v="1668" actId="478"/>
          <ac:spMkLst>
            <pc:docMk/>
            <pc:sldMk cId="3176829272" sldId="2142533833"/>
            <ac:spMk id="10" creationId="{C96076B2-1B1C-831D-AEFF-22F7B254A522}"/>
          </ac:spMkLst>
        </pc:spChg>
        <pc:spChg chg="mod">
          <ac:chgData name="Jack Dietze" userId="60396ea8-d6ca-4b46-8a60-c6ae741dd051" providerId="ADAL" clId="{A0759DFF-C493-4D98-9C56-139E39057F13}" dt="2024-04-16T02:09:14.541" v="1775" actId="255"/>
          <ac:spMkLst>
            <pc:docMk/>
            <pc:sldMk cId="3176829272" sldId="2142533833"/>
            <ac:spMk id="11" creationId="{470121D1-7648-9A53-5BBF-2FAD075CBDB0}"/>
          </ac:spMkLst>
        </pc:spChg>
        <pc:spChg chg="mod">
          <ac:chgData name="Jack Dietze" userId="60396ea8-d6ca-4b46-8a60-c6ae741dd051" providerId="ADAL" clId="{A0759DFF-C493-4D98-9C56-139E39057F13}" dt="2024-04-16T02:07:57.524" v="1725" actId="27636"/>
          <ac:spMkLst>
            <pc:docMk/>
            <pc:sldMk cId="3176829272" sldId="2142533833"/>
            <ac:spMk id="12" creationId="{A143D7FC-603C-0D00-FD58-39F3D2E7FACC}"/>
          </ac:spMkLst>
        </pc:spChg>
        <pc:spChg chg="mod">
          <ac:chgData name="Jack Dietze" userId="60396ea8-d6ca-4b46-8a60-c6ae741dd051" providerId="ADAL" clId="{A0759DFF-C493-4D98-9C56-139E39057F13}" dt="2024-04-16T02:11:45.780" v="1902" actId="20577"/>
          <ac:spMkLst>
            <pc:docMk/>
            <pc:sldMk cId="3176829272" sldId="2142533833"/>
            <ac:spMk id="13" creationId="{DEE6D028-434C-865A-F9A5-F1B73B659838}"/>
          </ac:spMkLst>
        </pc:spChg>
        <pc:spChg chg="del">
          <ac:chgData name="Jack Dietze" userId="60396ea8-d6ca-4b46-8a60-c6ae741dd051" providerId="ADAL" clId="{A0759DFF-C493-4D98-9C56-139E39057F13}" dt="2024-04-16T02:07:25.333" v="1665" actId="478"/>
          <ac:spMkLst>
            <pc:docMk/>
            <pc:sldMk cId="3176829272" sldId="2142533833"/>
            <ac:spMk id="14" creationId="{15699060-DA76-5997-E093-CE21DDEA91CD}"/>
          </ac:spMkLst>
        </pc:spChg>
        <pc:spChg chg="mod">
          <ac:chgData name="Jack Dietze" userId="60396ea8-d6ca-4b46-8a60-c6ae741dd051" providerId="ADAL" clId="{A0759DFF-C493-4D98-9C56-139E39057F13}" dt="2024-04-16T02:11:16.138" v="1840" actId="20577"/>
          <ac:spMkLst>
            <pc:docMk/>
            <pc:sldMk cId="3176829272" sldId="2142533833"/>
            <ac:spMk id="15" creationId="{18D8AA28-55E7-EE04-0836-3FC5EA630A64}"/>
          </ac:spMkLst>
        </pc:spChg>
        <pc:spChg chg="mod">
          <ac:chgData name="Jack Dietze" userId="60396ea8-d6ca-4b46-8a60-c6ae741dd051" providerId="ADAL" clId="{A0759DFF-C493-4D98-9C56-139E39057F13}" dt="2024-04-16T02:12:19.295" v="1957" actId="27636"/>
          <ac:spMkLst>
            <pc:docMk/>
            <pc:sldMk cId="3176829272" sldId="2142533833"/>
            <ac:spMk id="16" creationId="{36A8BE90-5688-5841-C5D7-2316F510674D}"/>
          </ac:spMkLst>
        </pc:spChg>
        <pc:spChg chg="mod">
          <ac:chgData name="Jack Dietze" userId="60396ea8-d6ca-4b46-8a60-c6ae741dd051" providerId="ADAL" clId="{A0759DFF-C493-4D98-9C56-139E39057F13}" dt="2024-04-16T02:13:54.750" v="2023" actId="20577"/>
          <ac:spMkLst>
            <pc:docMk/>
            <pc:sldMk cId="3176829272" sldId="2142533833"/>
            <ac:spMk id="17" creationId="{EF5D7693-B481-D9F9-8053-A321B0D378BF}"/>
          </ac:spMkLst>
        </pc:spChg>
        <pc:spChg chg="del">
          <ac:chgData name="Jack Dietze" userId="60396ea8-d6ca-4b46-8a60-c6ae741dd051" providerId="ADAL" clId="{A0759DFF-C493-4D98-9C56-139E39057F13}" dt="2024-04-16T02:07:27.460" v="1667" actId="478"/>
          <ac:spMkLst>
            <pc:docMk/>
            <pc:sldMk cId="3176829272" sldId="2142533833"/>
            <ac:spMk id="18" creationId="{A06F4EB3-2E6C-C364-B1B3-46F0E506C5DD}"/>
          </ac:spMkLst>
        </pc:spChg>
        <pc:spChg chg="add mod">
          <ac:chgData name="Jack Dietze" userId="60396ea8-d6ca-4b46-8a60-c6ae741dd051" providerId="ADAL" clId="{A0759DFF-C493-4D98-9C56-139E39057F13}" dt="2024-04-16T02:14:41.959" v="2031" actId="208"/>
          <ac:spMkLst>
            <pc:docMk/>
            <pc:sldMk cId="3176829272" sldId="2142533833"/>
            <ac:spMk id="19" creationId="{A14E0DB8-6D2F-7E12-04A7-9E31A08865E9}"/>
          </ac:spMkLst>
        </pc:spChg>
        <pc:spChg chg="add mod">
          <ac:chgData name="Jack Dietze" userId="60396ea8-d6ca-4b46-8a60-c6ae741dd051" providerId="ADAL" clId="{A0759DFF-C493-4D98-9C56-139E39057F13}" dt="2024-04-16T02:14:41.959" v="2031" actId="208"/>
          <ac:spMkLst>
            <pc:docMk/>
            <pc:sldMk cId="3176829272" sldId="2142533833"/>
            <ac:spMk id="20" creationId="{37F4CF0E-EDC8-ABF8-25F4-BCD28FBE5DF7}"/>
          </ac:spMkLst>
        </pc:spChg>
        <pc:spChg chg="add mod">
          <ac:chgData name="Jack Dietze" userId="60396ea8-d6ca-4b46-8a60-c6ae741dd051" providerId="ADAL" clId="{A0759DFF-C493-4D98-9C56-139E39057F13}" dt="2024-04-16T02:14:41.959" v="2031" actId="208"/>
          <ac:spMkLst>
            <pc:docMk/>
            <pc:sldMk cId="3176829272" sldId="2142533833"/>
            <ac:spMk id="21" creationId="{56ED5971-B466-72D6-1465-12CCF8792D0F}"/>
          </ac:spMkLst>
        </pc:spChg>
      </pc:sldChg>
      <pc:sldChg chg="addSp delSp modSp new mod">
        <pc:chgData name="Jack Dietze" userId="60396ea8-d6ca-4b46-8a60-c6ae741dd051" providerId="ADAL" clId="{A0759DFF-C493-4D98-9C56-139E39057F13}" dt="2024-04-17T16:20:36.329" v="4842" actId="113"/>
        <pc:sldMkLst>
          <pc:docMk/>
          <pc:sldMk cId="1885655054" sldId="2142533834"/>
        </pc:sldMkLst>
        <pc:spChg chg="del">
          <ac:chgData name="Jack Dietze" userId="60396ea8-d6ca-4b46-8a60-c6ae741dd051" providerId="ADAL" clId="{A0759DFF-C493-4D98-9C56-139E39057F13}" dt="2024-04-16T02:30:18.533" v="2652" actId="22"/>
          <ac:spMkLst>
            <pc:docMk/>
            <pc:sldMk cId="1885655054" sldId="2142533834"/>
            <ac:spMk id="2" creationId="{F617801A-F8D8-3960-B7F0-C52B8C6F4151}"/>
          </ac:spMkLst>
        </pc:spChg>
        <pc:spChg chg="del">
          <ac:chgData name="Jack Dietze" userId="60396ea8-d6ca-4b46-8a60-c6ae741dd051" providerId="ADAL" clId="{A0759DFF-C493-4D98-9C56-139E39057F13}" dt="2024-04-16T02:29:25.654" v="2651" actId="478"/>
          <ac:spMkLst>
            <pc:docMk/>
            <pc:sldMk cId="1885655054" sldId="2142533834"/>
            <ac:spMk id="3" creationId="{63644076-B469-90FF-5AA4-5D60B520833A}"/>
          </ac:spMkLst>
        </pc:spChg>
        <pc:spChg chg="mod">
          <ac:chgData name="Jack Dietze" userId="60396ea8-d6ca-4b46-8a60-c6ae741dd051" providerId="ADAL" clId="{A0759DFF-C493-4D98-9C56-139E39057F13}" dt="2024-04-17T16:20:36.329" v="4842" actId="113"/>
          <ac:spMkLst>
            <pc:docMk/>
            <pc:sldMk cId="1885655054" sldId="2142533834"/>
            <ac:spMk id="4" creationId="{E7305605-BE29-028F-47D1-DF961D32EC9E}"/>
          </ac:spMkLst>
        </pc:spChg>
        <pc:spChg chg="mod">
          <ac:chgData name="Jack Dietze" userId="60396ea8-d6ca-4b46-8a60-c6ae741dd051" providerId="ADAL" clId="{A0759DFF-C493-4D98-9C56-139E39057F13}" dt="2024-04-16T02:24:02.516" v="2120" actId="20577"/>
          <ac:spMkLst>
            <pc:docMk/>
            <pc:sldMk cId="1885655054" sldId="2142533834"/>
            <ac:spMk id="5" creationId="{5A77C3F8-7F6B-38BC-ACD4-10EB9F02ECEE}"/>
          </ac:spMkLst>
        </pc:spChg>
        <pc:spChg chg="add mod">
          <ac:chgData name="Jack Dietze" userId="60396ea8-d6ca-4b46-8a60-c6ae741dd051" providerId="ADAL" clId="{A0759DFF-C493-4D98-9C56-139E39057F13}" dt="2024-04-16T02:38:17.446" v="3096" actId="255"/>
          <ac:spMkLst>
            <pc:docMk/>
            <pc:sldMk cId="1885655054" sldId="2142533834"/>
            <ac:spMk id="8" creationId="{AD985504-863B-2F3F-AD1E-F19E85C26B72}"/>
          </ac:spMkLst>
        </pc:spChg>
        <pc:picChg chg="add mod ord modCrop">
          <ac:chgData name="Jack Dietze" userId="60396ea8-d6ca-4b46-8a60-c6ae741dd051" providerId="ADAL" clId="{A0759DFF-C493-4D98-9C56-139E39057F13}" dt="2024-04-16T02:30:43.624" v="2670" actId="1076"/>
          <ac:picMkLst>
            <pc:docMk/>
            <pc:sldMk cId="1885655054" sldId="2142533834"/>
            <ac:picMk id="7" creationId="{56474810-357B-F88C-9F18-E29FB08F01BE}"/>
          </ac:picMkLst>
        </pc:picChg>
      </pc:sldChg>
      <pc:sldChg chg="new del">
        <pc:chgData name="Jack Dietze" userId="60396ea8-d6ca-4b46-8a60-c6ae741dd051" providerId="ADAL" clId="{A0759DFF-C493-4D98-9C56-139E39057F13}" dt="2024-04-16T02:20:45.713" v="2099" actId="47"/>
        <pc:sldMkLst>
          <pc:docMk/>
          <pc:sldMk cId="3312443528" sldId="2142533834"/>
        </pc:sldMkLst>
      </pc:sldChg>
      <pc:sldChg chg="addSp delSp modSp add mod">
        <pc:chgData name="Jack Dietze" userId="60396ea8-d6ca-4b46-8a60-c6ae741dd051" providerId="ADAL" clId="{A0759DFF-C493-4D98-9C56-139E39057F13}" dt="2024-04-16T02:39:53.066" v="3233" actId="20577"/>
        <pc:sldMkLst>
          <pc:docMk/>
          <pc:sldMk cId="245742508" sldId="2142533835"/>
        </pc:sldMkLst>
        <pc:spChg chg="mod">
          <ac:chgData name="Jack Dietze" userId="60396ea8-d6ca-4b46-8a60-c6ae741dd051" providerId="ADAL" clId="{A0759DFF-C493-4D98-9C56-139E39057F13}" dt="2024-04-16T02:39:53.066" v="3233" actId="20577"/>
          <ac:spMkLst>
            <pc:docMk/>
            <pc:sldMk cId="245742508" sldId="2142533835"/>
            <ac:spMk id="4" creationId="{E7305605-BE29-028F-47D1-DF961D32EC9E}"/>
          </ac:spMkLst>
        </pc:spChg>
        <pc:spChg chg="mod">
          <ac:chgData name="Jack Dietze" userId="60396ea8-d6ca-4b46-8a60-c6ae741dd051" providerId="ADAL" clId="{A0759DFF-C493-4D98-9C56-139E39057F13}" dt="2024-04-16T02:38:52.431" v="3124" actId="20577"/>
          <ac:spMkLst>
            <pc:docMk/>
            <pc:sldMk cId="245742508" sldId="2142533835"/>
            <ac:spMk id="5" creationId="{5A77C3F8-7F6B-38BC-ACD4-10EB9F02ECEE}"/>
          </ac:spMkLst>
        </pc:spChg>
        <pc:spChg chg="add del mod">
          <ac:chgData name="Jack Dietze" userId="60396ea8-d6ca-4b46-8a60-c6ae741dd051" providerId="ADAL" clId="{A0759DFF-C493-4D98-9C56-139E39057F13}" dt="2024-04-16T02:31:48.015" v="2675" actId="22"/>
          <ac:spMkLst>
            <pc:docMk/>
            <pc:sldMk cId="245742508" sldId="2142533835"/>
            <ac:spMk id="8" creationId="{A453C101-D7DD-AAA6-8F4B-CDA03CF63845}"/>
          </ac:spMkLst>
        </pc:spChg>
        <pc:spChg chg="add del">
          <ac:chgData name="Jack Dietze" userId="60396ea8-d6ca-4b46-8a60-c6ae741dd051" providerId="ADAL" clId="{A0759DFF-C493-4D98-9C56-139E39057F13}" dt="2024-04-16T02:32:19.698" v="2703" actId="11529"/>
          <ac:spMkLst>
            <pc:docMk/>
            <pc:sldMk cId="245742508" sldId="2142533835"/>
            <ac:spMk id="11" creationId="{38F97655-E367-AE4A-026C-A096BA6795A9}"/>
          </ac:spMkLst>
        </pc:spChg>
        <pc:spChg chg="add mod">
          <ac:chgData name="Jack Dietze" userId="60396ea8-d6ca-4b46-8a60-c6ae741dd051" providerId="ADAL" clId="{A0759DFF-C493-4D98-9C56-139E39057F13}" dt="2024-04-16T02:32:39.020" v="2709" actId="1076"/>
          <ac:spMkLst>
            <pc:docMk/>
            <pc:sldMk cId="245742508" sldId="2142533835"/>
            <ac:spMk id="12" creationId="{C6B10B29-AE74-B7D8-90FB-A5E796971E3C}"/>
          </ac:spMkLst>
        </pc:spChg>
        <pc:spChg chg="add del mod">
          <ac:chgData name="Jack Dietze" userId="60396ea8-d6ca-4b46-8a60-c6ae741dd051" providerId="ADAL" clId="{A0759DFF-C493-4D98-9C56-139E39057F13}" dt="2024-04-16T02:37:09.415" v="2990" actId="478"/>
          <ac:spMkLst>
            <pc:docMk/>
            <pc:sldMk cId="245742508" sldId="2142533835"/>
            <ac:spMk id="13" creationId="{DF7562F7-4EBB-5BA1-9C1A-1ED23356DF39}"/>
          </ac:spMkLst>
        </pc:spChg>
        <pc:spChg chg="add mod">
          <ac:chgData name="Jack Dietze" userId="60396ea8-d6ca-4b46-8a60-c6ae741dd051" providerId="ADAL" clId="{A0759DFF-C493-4D98-9C56-139E39057F13}" dt="2024-04-16T02:38:00.389" v="3095" actId="20577"/>
          <ac:spMkLst>
            <pc:docMk/>
            <pc:sldMk cId="245742508" sldId="2142533835"/>
            <ac:spMk id="14" creationId="{2A6927D5-10E3-E9AA-330E-A00343535D4E}"/>
          </ac:spMkLst>
        </pc:spChg>
        <pc:picChg chg="add mod modCrop">
          <ac:chgData name="Jack Dietze" userId="60396ea8-d6ca-4b46-8a60-c6ae741dd051" providerId="ADAL" clId="{A0759DFF-C493-4D98-9C56-139E39057F13}" dt="2024-04-16T02:32:09.516" v="2701" actId="1076"/>
          <ac:picMkLst>
            <pc:docMk/>
            <pc:sldMk cId="245742508" sldId="2142533835"/>
            <ac:picMk id="3" creationId="{D8CCC8C7-9ED1-6A61-727D-38E1FE8E7287}"/>
          </ac:picMkLst>
        </pc:picChg>
        <pc:picChg chg="del">
          <ac:chgData name="Jack Dietze" userId="60396ea8-d6ca-4b46-8a60-c6ae741dd051" providerId="ADAL" clId="{A0759DFF-C493-4D98-9C56-139E39057F13}" dt="2024-04-16T02:31:29.147" v="2674" actId="478"/>
          <ac:picMkLst>
            <pc:docMk/>
            <pc:sldMk cId="245742508" sldId="2142533835"/>
            <ac:picMk id="7" creationId="{56474810-357B-F88C-9F18-E29FB08F01BE}"/>
          </ac:picMkLst>
        </pc:picChg>
        <pc:picChg chg="add mod ord">
          <ac:chgData name="Jack Dietze" userId="60396ea8-d6ca-4b46-8a60-c6ae741dd051" providerId="ADAL" clId="{A0759DFF-C493-4D98-9C56-139E39057F13}" dt="2024-04-16T02:32:06.191" v="2700" actId="1038"/>
          <ac:picMkLst>
            <pc:docMk/>
            <pc:sldMk cId="245742508" sldId="2142533835"/>
            <ac:picMk id="10" creationId="{D6332DF0-7D8F-1A8B-C2A6-3250CF549BB9}"/>
          </ac:picMkLst>
        </pc:picChg>
      </pc:sldChg>
      <pc:sldChg chg="new del">
        <pc:chgData name="Jack Dietze" userId="60396ea8-d6ca-4b46-8a60-c6ae741dd051" providerId="ADAL" clId="{A0759DFF-C493-4D98-9C56-139E39057F13}" dt="2024-04-16T02:38:36.598" v="3097" actId="47"/>
        <pc:sldMkLst>
          <pc:docMk/>
          <pc:sldMk cId="2826619778" sldId="2142533836"/>
        </pc:sldMkLst>
      </pc:sldChg>
      <pc:sldChg chg="addSp delSp modSp add mod">
        <pc:chgData name="Jack Dietze" userId="60396ea8-d6ca-4b46-8a60-c6ae741dd051" providerId="ADAL" clId="{A0759DFF-C493-4D98-9C56-139E39057F13}" dt="2024-04-16T02:44:01.097" v="3414" actId="20577"/>
        <pc:sldMkLst>
          <pc:docMk/>
          <pc:sldMk cId="4202274125" sldId="2142533836"/>
        </pc:sldMkLst>
        <pc:spChg chg="mod">
          <ac:chgData name="Jack Dietze" userId="60396ea8-d6ca-4b46-8a60-c6ae741dd051" providerId="ADAL" clId="{A0759DFF-C493-4D98-9C56-139E39057F13}" dt="2024-04-16T02:44:01.097" v="3414" actId="20577"/>
          <ac:spMkLst>
            <pc:docMk/>
            <pc:sldMk cId="4202274125" sldId="2142533836"/>
            <ac:spMk id="4" creationId="{E7305605-BE29-028F-47D1-DF961D32EC9E}"/>
          </ac:spMkLst>
        </pc:spChg>
        <pc:spChg chg="mod">
          <ac:chgData name="Jack Dietze" userId="60396ea8-d6ca-4b46-8a60-c6ae741dd051" providerId="ADAL" clId="{A0759DFF-C493-4D98-9C56-139E39057F13}" dt="2024-04-16T02:39:08.613" v="3153" actId="20577"/>
          <ac:spMkLst>
            <pc:docMk/>
            <pc:sldMk cId="4202274125" sldId="2142533836"/>
            <ac:spMk id="5" creationId="{5A77C3F8-7F6B-38BC-ACD4-10EB9F02ECEE}"/>
          </ac:spMkLst>
        </pc:spChg>
        <pc:spChg chg="add del mod">
          <ac:chgData name="Jack Dietze" userId="60396ea8-d6ca-4b46-8a60-c6ae741dd051" providerId="ADAL" clId="{A0759DFF-C493-4D98-9C56-139E39057F13}" dt="2024-04-16T02:42:01.693" v="3334"/>
          <ac:spMkLst>
            <pc:docMk/>
            <pc:sldMk cId="4202274125" sldId="2142533836"/>
            <ac:spMk id="8" creationId="{936E16FC-8040-1B30-0FBB-65AC287B2D79}"/>
          </ac:spMkLst>
        </pc:spChg>
        <pc:spChg chg="del mod">
          <ac:chgData name="Jack Dietze" userId="60396ea8-d6ca-4b46-8a60-c6ae741dd051" providerId="ADAL" clId="{A0759DFF-C493-4D98-9C56-139E39057F13}" dt="2024-04-16T02:42:13.454" v="3339" actId="478"/>
          <ac:spMkLst>
            <pc:docMk/>
            <pc:sldMk cId="4202274125" sldId="2142533836"/>
            <ac:spMk id="12" creationId="{C6B10B29-AE74-B7D8-90FB-A5E796971E3C}"/>
          </ac:spMkLst>
        </pc:spChg>
        <pc:spChg chg="mod">
          <ac:chgData name="Jack Dietze" userId="60396ea8-d6ca-4b46-8a60-c6ae741dd051" providerId="ADAL" clId="{A0759DFF-C493-4D98-9C56-139E39057F13}" dt="2024-04-16T02:42:30.568" v="3381" actId="20577"/>
          <ac:spMkLst>
            <pc:docMk/>
            <pc:sldMk cId="4202274125" sldId="2142533836"/>
            <ac:spMk id="14" creationId="{2A6927D5-10E3-E9AA-330E-A00343535D4E}"/>
          </ac:spMkLst>
        </pc:spChg>
        <pc:picChg chg="del">
          <ac:chgData name="Jack Dietze" userId="60396ea8-d6ca-4b46-8a60-c6ae741dd051" providerId="ADAL" clId="{A0759DFF-C493-4D98-9C56-139E39057F13}" dt="2024-04-16T02:42:03.428" v="3335" actId="478"/>
          <ac:picMkLst>
            <pc:docMk/>
            <pc:sldMk cId="4202274125" sldId="2142533836"/>
            <ac:picMk id="3" creationId="{D8CCC8C7-9ED1-6A61-727D-38E1FE8E7287}"/>
          </ac:picMkLst>
        </pc:picChg>
        <pc:picChg chg="add del">
          <ac:chgData name="Jack Dietze" userId="60396ea8-d6ca-4b46-8a60-c6ae741dd051" providerId="ADAL" clId="{A0759DFF-C493-4D98-9C56-139E39057F13}" dt="2024-04-16T02:42:00.373" v="3333" actId="21"/>
          <ac:picMkLst>
            <pc:docMk/>
            <pc:sldMk cId="4202274125" sldId="2142533836"/>
            <ac:picMk id="6" creationId="{4CDC79E2-47C6-1081-18DF-B3EE6F237C2F}"/>
          </ac:picMkLst>
        </pc:picChg>
        <pc:picChg chg="add mod">
          <ac:chgData name="Jack Dietze" userId="60396ea8-d6ca-4b46-8a60-c6ae741dd051" providerId="ADAL" clId="{A0759DFF-C493-4D98-9C56-139E39057F13}" dt="2024-04-16T02:42:16.431" v="3340" actId="1076"/>
          <ac:picMkLst>
            <pc:docMk/>
            <pc:sldMk cId="4202274125" sldId="2142533836"/>
            <ac:picMk id="9" creationId="{4CDC79E2-47C6-1081-18DF-B3EE6F237C2F}"/>
          </ac:picMkLst>
        </pc:picChg>
        <pc:picChg chg="del">
          <ac:chgData name="Jack Dietze" userId="60396ea8-d6ca-4b46-8a60-c6ae741dd051" providerId="ADAL" clId="{A0759DFF-C493-4D98-9C56-139E39057F13}" dt="2024-04-16T02:41:57.391" v="3332" actId="478"/>
          <ac:picMkLst>
            <pc:docMk/>
            <pc:sldMk cId="4202274125" sldId="2142533836"/>
            <ac:picMk id="10" creationId="{D6332DF0-7D8F-1A8B-C2A6-3250CF549BB9}"/>
          </ac:picMkLst>
        </pc:picChg>
      </pc:sldChg>
      <pc:sldChg chg="addSp delSp modSp add mod modClrScheme chgLayout">
        <pc:chgData name="Jack Dietze" userId="60396ea8-d6ca-4b46-8a60-c6ae741dd051" providerId="ADAL" clId="{A0759DFF-C493-4D98-9C56-139E39057F13}" dt="2024-04-16T19:04:50.889" v="4841" actId="1076"/>
        <pc:sldMkLst>
          <pc:docMk/>
          <pc:sldMk cId="1394731825" sldId="2142533837"/>
        </pc:sldMkLst>
        <pc:spChg chg="add del mod">
          <ac:chgData name="Jack Dietze" userId="60396ea8-d6ca-4b46-8a60-c6ae741dd051" providerId="ADAL" clId="{A0759DFF-C493-4D98-9C56-139E39057F13}" dt="2024-04-16T02:45:46.432" v="3440"/>
          <ac:spMkLst>
            <pc:docMk/>
            <pc:sldMk cId="1394731825" sldId="2142533837"/>
            <ac:spMk id="3" creationId="{0EC887FA-E206-3508-920F-16E3343987D7}"/>
          </ac:spMkLst>
        </pc:spChg>
        <pc:spChg chg="mod ord">
          <ac:chgData name="Jack Dietze" userId="60396ea8-d6ca-4b46-8a60-c6ae741dd051" providerId="ADAL" clId="{A0759DFF-C493-4D98-9C56-139E39057F13}" dt="2024-04-16T02:47:44.941" v="3460" actId="20577"/>
          <ac:spMkLst>
            <pc:docMk/>
            <pc:sldMk cId="1394731825" sldId="2142533837"/>
            <ac:spMk id="6" creationId="{6D9031C6-A6A8-8E2B-2F3B-90A5D431EC0D}"/>
          </ac:spMkLst>
        </pc:spChg>
        <pc:spChg chg="add del mod">
          <ac:chgData name="Jack Dietze" userId="60396ea8-d6ca-4b46-8a60-c6ae741dd051" providerId="ADAL" clId="{A0759DFF-C493-4D98-9C56-139E39057F13}" dt="2024-04-16T03:40:25.202" v="3804"/>
          <ac:spMkLst>
            <pc:docMk/>
            <pc:sldMk cId="1394731825" sldId="2142533837"/>
            <ac:spMk id="9" creationId="{384A34AA-1702-23A6-5687-7D3B28370B5E}"/>
          </ac:spMkLst>
        </pc:spChg>
        <pc:spChg chg="mod ord">
          <ac:chgData name="Jack Dietze" userId="60396ea8-d6ca-4b46-8a60-c6ae741dd051" providerId="ADAL" clId="{A0759DFF-C493-4D98-9C56-139E39057F13}" dt="2024-04-16T03:52:03.817" v="4459" actId="113"/>
          <ac:spMkLst>
            <pc:docMk/>
            <pc:sldMk cId="1394731825" sldId="2142533837"/>
            <ac:spMk id="11" creationId="{A56CD3CA-BB27-8DA7-2CA4-955150B4DF0C}"/>
          </ac:spMkLst>
        </pc:spChg>
        <pc:spChg chg="add mod">
          <ac:chgData name="Jack Dietze" userId="60396ea8-d6ca-4b46-8a60-c6ae741dd051" providerId="ADAL" clId="{A0759DFF-C493-4D98-9C56-139E39057F13}" dt="2024-04-16T19:04:50.889" v="4841" actId="1076"/>
          <ac:spMkLst>
            <pc:docMk/>
            <pc:sldMk cId="1394731825" sldId="2142533837"/>
            <ac:spMk id="12" creationId="{3D2D9D9C-C2EF-3C35-8043-38C5D090C9D3}"/>
          </ac:spMkLst>
        </pc:spChg>
        <pc:spChg chg="add mod">
          <ac:chgData name="Jack Dietze" userId="60396ea8-d6ca-4b46-8a60-c6ae741dd051" providerId="ADAL" clId="{A0759DFF-C493-4D98-9C56-139E39057F13}" dt="2024-04-16T03:56:52.606" v="4708" actId="122"/>
          <ac:spMkLst>
            <pc:docMk/>
            <pc:sldMk cId="1394731825" sldId="2142533837"/>
            <ac:spMk id="13" creationId="{00E55F67-4870-1D27-CEE8-E1DB73F7CE2C}"/>
          </ac:spMkLst>
        </pc:spChg>
        <pc:spChg chg="add del mod">
          <ac:chgData name="Jack Dietze" userId="60396ea8-d6ca-4b46-8a60-c6ae741dd051" providerId="ADAL" clId="{A0759DFF-C493-4D98-9C56-139E39057F13}" dt="2024-04-16T03:42:18.069" v="3853" actId="478"/>
          <ac:spMkLst>
            <pc:docMk/>
            <pc:sldMk cId="1394731825" sldId="2142533837"/>
            <ac:spMk id="17" creationId="{64BBDA59-BFF7-5BAD-0F7A-F9C752C351F0}"/>
          </ac:spMkLst>
        </pc:spChg>
        <pc:picChg chg="del">
          <ac:chgData name="Jack Dietze" userId="60396ea8-d6ca-4b46-8a60-c6ae741dd051" providerId="ADAL" clId="{A0759DFF-C493-4D98-9C56-139E39057F13}" dt="2024-04-16T02:45:24.075" v="3439" actId="478"/>
          <ac:picMkLst>
            <pc:docMk/>
            <pc:sldMk cId="1394731825" sldId="2142533837"/>
            <ac:picMk id="4" creationId="{CF47AD4C-9B3F-05EE-CF6E-EBFEA2398446}"/>
          </ac:picMkLst>
        </pc:picChg>
        <pc:picChg chg="add del mod">
          <ac:chgData name="Jack Dietze" userId="60396ea8-d6ca-4b46-8a60-c6ae741dd051" providerId="ADAL" clId="{A0759DFF-C493-4D98-9C56-139E39057F13}" dt="2024-04-16T02:54:28.707" v="3800" actId="478"/>
          <ac:picMkLst>
            <pc:docMk/>
            <pc:sldMk cId="1394731825" sldId="2142533837"/>
            <ac:picMk id="5" creationId="{F8FF1187-D875-AA63-BEB4-B4B3BEDE0307}"/>
          </ac:picMkLst>
        </pc:picChg>
        <pc:picChg chg="add del mod">
          <ac:chgData name="Jack Dietze" userId="60396ea8-d6ca-4b46-8a60-c6ae741dd051" providerId="ADAL" clId="{A0759DFF-C493-4D98-9C56-139E39057F13}" dt="2024-04-16T02:54:29.383" v="3801" actId="478"/>
          <ac:picMkLst>
            <pc:docMk/>
            <pc:sldMk cId="1394731825" sldId="2142533837"/>
            <ac:picMk id="7" creationId="{4729B1C9-0645-E626-BC3E-36A6CA4DDA65}"/>
          </ac:picMkLst>
        </pc:picChg>
        <pc:picChg chg="add mod">
          <ac:chgData name="Jack Dietze" userId="60396ea8-d6ca-4b46-8a60-c6ae741dd051" providerId="ADAL" clId="{A0759DFF-C493-4D98-9C56-139E39057F13}" dt="2024-04-16T03:40:34.433" v="3806" actId="1076"/>
          <ac:picMkLst>
            <pc:docMk/>
            <pc:sldMk cId="1394731825" sldId="2142533837"/>
            <ac:picMk id="10" creationId="{D7826CA6-47D3-8FA3-453A-59EA9D89BA20}"/>
          </ac:picMkLst>
        </pc:picChg>
        <pc:cxnChg chg="add mod">
          <ac:chgData name="Jack Dietze" userId="60396ea8-d6ca-4b46-8a60-c6ae741dd051" providerId="ADAL" clId="{A0759DFF-C493-4D98-9C56-139E39057F13}" dt="2024-04-16T19:04:48.385" v="4840" actId="14100"/>
          <ac:cxnSpMkLst>
            <pc:docMk/>
            <pc:sldMk cId="1394731825" sldId="2142533837"/>
            <ac:cxnSpMk id="15" creationId="{96D5FCD3-EDB5-24C7-DD19-AE9C4AA72D94}"/>
          </ac:cxnSpMkLst>
        </pc:cxnChg>
      </pc:sldChg>
      <pc:sldChg chg="addSp delSp modSp add mod">
        <pc:chgData name="Jack Dietze" userId="60396ea8-d6ca-4b46-8a60-c6ae741dd051" providerId="ADAL" clId="{A0759DFF-C493-4D98-9C56-139E39057F13}" dt="2024-04-16T03:52:54.052" v="4481" actId="20577"/>
        <pc:sldMkLst>
          <pc:docMk/>
          <pc:sldMk cId="883026662" sldId="2142533838"/>
        </pc:sldMkLst>
        <pc:spChg chg="add mod">
          <ac:chgData name="Jack Dietze" userId="60396ea8-d6ca-4b46-8a60-c6ae741dd051" providerId="ADAL" clId="{A0759DFF-C493-4D98-9C56-139E39057F13}" dt="2024-04-16T03:52:54.052" v="4481" actId="20577"/>
          <ac:spMkLst>
            <pc:docMk/>
            <pc:sldMk cId="883026662" sldId="2142533838"/>
            <ac:spMk id="2" creationId="{AB5250B4-AD3D-F639-D381-E41FBFAF8B72}"/>
          </ac:spMkLst>
        </pc:spChg>
        <pc:spChg chg="mod">
          <ac:chgData name="Jack Dietze" userId="60396ea8-d6ca-4b46-8a60-c6ae741dd051" providerId="ADAL" clId="{A0759DFF-C493-4D98-9C56-139E39057F13}" dt="2024-04-16T02:48:11.174" v="3468" actId="20577"/>
          <ac:spMkLst>
            <pc:docMk/>
            <pc:sldMk cId="883026662" sldId="2142533838"/>
            <ac:spMk id="6" creationId="{6D9031C6-A6A8-8E2B-2F3B-90A5D431EC0D}"/>
          </ac:spMkLst>
        </pc:spChg>
        <pc:spChg chg="del">
          <ac:chgData name="Jack Dietze" userId="60396ea8-d6ca-4b46-8a60-c6ae741dd051" providerId="ADAL" clId="{A0759DFF-C493-4D98-9C56-139E39057F13}" dt="2024-04-16T02:47:53.784" v="3463" actId="478"/>
          <ac:spMkLst>
            <pc:docMk/>
            <pc:sldMk cId="883026662" sldId="2142533838"/>
            <ac:spMk id="11" creationId="{A56CD3CA-BB27-8DA7-2CA4-955150B4DF0C}"/>
          </ac:spMkLst>
        </pc:spChg>
        <pc:spChg chg="del">
          <ac:chgData name="Jack Dietze" userId="60396ea8-d6ca-4b46-8a60-c6ae741dd051" providerId="ADAL" clId="{A0759DFF-C493-4D98-9C56-139E39057F13}" dt="2024-04-16T02:47:52.651" v="3462" actId="478"/>
          <ac:spMkLst>
            <pc:docMk/>
            <pc:sldMk cId="883026662" sldId="2142533838"/>
            <ac:spMk id="17" creationId="{64BBDA59-BFF7-5BAD-0F7A-F9C752C351F0}"/>
          </ac:spMkLst>
        </pc:spChg>
        <pc:picChg chg="mod">
          <ac:chgData name="Jack Dietze" userId="60396ea8-d6ca-4b46-8a60-c6ae741dd051" providerId="ADAL" clId="{A0759DFF-C493-4D98-9C56-139E39057F13}" dt="2024-04-16T02:53:32.157" v="3770" actId="1076"/>
          <ac:picMkLst>
            <pc:docMk/>
            <pc:sldMk cId="883026662" sldId="2142533838"/>
            <ac:picMk id="5" creationId="{F8FF1187-D875-AA63-BEB4-B4B3BEDE0307}"/>
          </ac:picMkLst>
        </pc:picChg>
        <pc:picChg chg="mod">
          <ac:chgData name="Jack Dietze" userId="60396ea8-d6ca-4b46-8a60-c6ae741dd051" providerId="ADAL" clId="{A0759DFF-C493-4D98-9C56-139E39057F13}" dt="2024-04-16T02:48:31.274" v="3540" actId="1076"/>
          <ac:picMkLst>
            <pc:docMk/>
            <pc:sldMk cId="883026662" sldId="2142533838"/>
            <ac:picMk id="7" creationId="{4729B1C9-0645-E626-BC3E-36A6CA4DDA65}"/>
          </ac:picMkLst>
        </pc:picChg>
      </pc:sldChg>
    </pc:docChg>
  </pc:docChgLst>
  <pc:docChgLst>
    <pc:chgData name="Matt Zuidema" userId="S::matthew.zuidema@ucalgary.ca::c9d90bb4-3013-446f-baa1-62afa7f84ec6" providerId="AD" clId="Web-{135F2A34-897D-4F8E-0AFD-673647475F1F}"/>
    <pc:docChg chg="modSld">
      <pc:chgData name="Matt Zuidema" userId="S::matthew.zuidema@ucalgary.ca::c9d90bb4-3013-446f-baa1-62afa7f84ec6" providerId="AD" clId="Web-{135F2A34-897D-4F8E-0AFD-673647475F1F}" dt="2024-04-16T20:00:47.230" v="28" actId="20577"/>
      <pc:docMkLst>
        <pc:docMk/>
      </pc:docMkLst>
      <pc:sldChg chg="modSp">
        <pc:chgData name="Matt Zuidema" userId="S::matthew.zuidema@ucalgary.ca::c9d90bb4-3013-446f-baa1-62afa7f84ec6" providerId="AD" clId="Web-{135F2A34-897D-4F8E-0AFD-673647475F1F}" dt="2024-04-16T20:00:47.230" v="28" actId="20577"/>
        <pc:sldMkLst>
          <pc:docMk/>
          <pc:sldMk cId="1971360231" sldId="2142533844"/>
        </pc:sldMkLst>
        <pc:spChg chg="mod">
          <ac:chgData name="Matt Zuidema" userId="S::matthew.zuidema@ucalgary.ca::c9d90bb4-3013-446f-baa1-62afa7f84ec6" providerId="AD" clId="Web-{135F2A34-897D-4F8E-0AFD-673647475F1F}" dt="2024-04-16T20:00:47.230" v="28" actId="20577"/>
          <ac:spMkLst>
            <pc:docMk/>
            <pc:sldMk cId="1971360231" sldId="2142533844"/>
            <ac:spMk id="5" creationId="{24E0A7D2-E08B-7EC2-9FA2-F59B7818A4E8}"/>
          </ac:spMkLst>
        </pc:spChg>
      </pc:sldChg>
    </pc:docChg>
  </pc:docChgLst>
  <pc:docChgLst>
    <pc:chgData name="Sylvan Burdett" userId="e5319d9c-0671-466f-bb27-7b53e65498ab" providerId="ADAL" clId="{B521D68F-20D5-41D4-A73D-CC4F0743D149}"/>
    <pc:docChg chg="undo custSel addSld delSld modSld sldOrd">
      <pc:chgData name="Sylvan Burdett" userId="e5319d9c-0671-466f-bb27-7b53e65498ab" providerId="ADAL" clId="{B521D68F-20D5-41D4-A73D-CC4F0743D149}" dt="2024-04-16T21:12:37.518" v="746" actId="20577"/>
      <pc:docMkLst>
        <pc:docMk/>
      </pc:docMkLst>
      <pc:sldChg chg="modSp del mod">
        <pc:chgData name="Sylvan Burdett" userId="e5319d9c-0671-466f-bb27-7b53e65498ab" providerId="ADAL" clId="{B521D68F-20D5-41D4-A73D-CC4F0743D149}" dt="2024-04-14T20:49:05.419" v="58" actId="47"/>
        <pc:sldMkLst>
          <pc:docMk/>
          <pc:sldMk cId="613104199" sldId="257"/>
        </pc:sldMkLst>
        <pc:spChg chg="mod">
          <ac:chgData name="Sylvan Burdett" userId="e5319d9c-0671-466f-bb27-7b53e65498ab" providerId="ADAL" clId="{B521D68F-20D5-41D4-A73D-CC4F0743D149}" dt="2024-04-14T17:43:40.219" v="39" actId="20577"/>
          <ac:spMkLst>
            <pc:docMk/>
            <pc:sldMk cId="613104199" sldId="257"/>
            <ac:spMk id="12" creationId="{65A51D05-160B-6A71-3EDB-4D479617FE6D}"/>
          </ac:spMkLst>
        </pc:spChg>
      </pc:sldChg>
      <pc:sldChg chg="del delDesignElem">
        <pc:chgData name="Sylvan Burdett" userId="e5319d9c-0671-466f-bb27-7b53e65498ab" providerId="ADAL" clId="{B521D68F-20D5-41D4-A73D-CC4F0743D149}" dt="2024-04-14T17:44:48.528" v="41" actId="2696"/>
        <pc:sldMkLst>
          <pc:docMk/>
          <pc:sldMk cId="3314484547" sldId="283"/>
        </pc:sldMkLst>
      </pc:sldChg>
      <pc:sldChg chg="delSp modSp add mod delDesignElem modCm">
        <pc:chgData name="Sylvan Burdett" userId="e5319d9c-0671-466f-bb27-7b53e65498ab" providerId="ADAL" clId="{B521D68F-20D5-41D4-A73D-CC4F0743D149}" dt="2024-04-16T16:13:19.462" v="114" actId="20577"/>
        <pc:sldMkLst>
          <pc:docMk/>
          <pc:sldMk cId="2014237414" sldId="284"/>
        </pc:sldMkLst>
        <pc:spChg chg="mod">
          <ac:chgData name="Sylvan Burdett" userId="e5319d9c-0671-466f-bb27-7b53e65498ab" providerId="ADAL" clId="{B521D68F-20D5-41D4-A73D-CC4F0743D149}" dt="2024-04-16T16:13:19.462" v="114" actId="20577"/>
          <ac:spMkLst>
            <pc:docMk/>
            <pc:sldMk cId="2014237414" sldId="284"/>
            <ac:spMk id="4" creationId="{DBF2CA4F-5B46-7F24-DE78-46E73495DD5C}"/>
          </ac:spMkLst>
        </pc:spChg>
        <pc:spChg chg="del">
          <ac:chgData name="Sylvan Burdett" userId="e5319d9c-0671-466f-bb27-7b53e65498ab" providerId="ADAL" clId="{B521D68F-20D5-41D4-A73D-CC4F0743D149}" dt="2024-04-14T17:18:20.755" v="1"/>
          <ac:spMkLst>
            <pc:docMk/>
            <pc:sldMk cId="2014237414" sldId="284"/>
            <ac:spMk id="13" creationId="{08953E74-D241-4DDF-8508-F0365EA13A92}"/>
          </ac:spMkLst>
        </pc:spChg>
        <pc:spChg chg="del">
          <ac:chgData name="Sylvan Burdett" userId="e5319d9c-0671-466f-bb27-7b53e65498ab" providerId="ADAL" clId="{B521D68F-20D5-41D4-A73D-CC4F0743D149}" dt="2024-04-14T17:18:20.755" v="1"/>
          <ac:spMkLst>
            <pc:docMk/>
            <pc:sldMk cId="2014237414" sldId="284"/>
            <ac:spMk id="15" creationId="{5C3C901A-B2F4-4A3C-BCDD-7C8D587ECA2E}"/>
          </ac:spMkLst>
        </pc:spChg>
        <pc:extLst>
          <p:ext xmlns:p="http://schemas.openxmlformats.org/presentationml/2006/main" uri="{D6D511B9-2390-475A-947B-AFAB55BFBCF1}">
            <pc226:cmChg xmlns:pc226="http://schemas.microsoft.com/office/powerpoint/2022/06/main/command" chg="mod">
              <pc226:chgData name="Sylvan Burdett" userId="e5319d9c-0671-466f-bb27-7b53e65498ab" providerId="ADAL" clId="{B521D68F-20D5-41D4-A73D-CC4F0743D149}" dt="2024-04-15T21:02:02.352" v="59" actId="2056"/>
              <pc2:cmMkLst xmlns:pc2="http://schemas.microsoft.com/office/powerpoint/2019/9/main/command">
                <pc:docMk/>
                <pc:sldMk cId="2014237414" sldId="284"/>
                <pc2:cmMk id="{29D86EEF-1609-47AC-979C-ED449118D5DA}"/>
              </pc2:cmMkLst>
            </pc226:cmChg>
          </p:ext>
        </pc:extLst>
      </pc:sldChg>
      <pc:sldChg chg="delSp modSp add mod delDesignElem">
        <pc:chgData name="Sylvan Burdett" userId="e5319d9c-0671-466f-bb27-7b53e65498ab" providerId="ADAL" clId="{B521D68F-20D5-41D4-A73D-CC4F0743D149}" dt="2024-04-16T21:12:37.518" v="746" actId="20577"/>
        <pc:sldMkLst>
          <pc:docMk/>
          <pc:sldMk cId="3674870936" sldId="285"/>
        </pc:sldMkLst>
        <pc:spChg chg="mod">
          <ac:chgData name="Sylvan Burdett" userId="e5319d9c-0671-466f-bb27-7b53e65498ab" providerId="ADAL" clId="{B521D68F-20D5-41D4-A73D-CC4F0743D149}" dt="2024-04-16T21:12:37.518" v="746" actId="20577"/>
          <ac:spMkLst>
            <pc:docMk/>
            <pc:sldMk cId="3674870936" sldId="285"/>
            <ac:spMk id="5" creationId="{DFDC35FC-9105-7580-6477-538C5F96BB5A}"/>
          </ac:spMkLst>
        </pc:spChg>
        <pc:spChg chg="del">
          <ac:chgData name="Sylvan Burdett" userId="e5319d9c-0671-466f-bb27-7b53e65498ab" providerId="ADAL" clId="{B521D68F-20D5-41D4-A73D-CC4F0743D149}" dt="2024-04-14T17:18:30.188" v="3"/>
          <ac:spMkLst>
            <pc:docMk/>
            <pc:sldMk cId="3674870936" sldId="285"/>
            <ac:spMk id="13" creationId="{08953E74-D241-4DDF-8508-F0365EA13A92}"/>
          </ac:spMkLst>
        </pc:spChg>
        <pc:spChg chg="del">
          <ac:chgData name="Sylvan Burdett" userId="e5319d9c-0671-466f-bb27-7b53e65498ab" providerId="ADAL" clId="{B521D68F-20D5-41D4-A73D-CC4F0743D149}" dt="2024-04-14T17:18:30.188" v="3"/>
          <ac:spMkLst>
            <pc:docMk/>
            <pc:sldMk cId="3674870936" sldId="285"/>
            <ac:spMk id="15" creationId="{5C3C901A-B2F4-4A3C-BCDD-7C8D587ECA2E}"/>
          </ac:spMkLst>
        </pc:spChg>
      </pc:sldChg>
      <pc:sldChg chg="addSp delSp modSp mod modCm">
        <pc:chgData name="Sylvan Burdett" userId="e5319d9c-0671-466f-bb27-7b53e65498ab" providerId="ADAL" clId="{B521D68F-20D5-41D4-A73D-CC4F0743D149}" dt="2024-04-16T16:48:09.571" v="735" actId="1076"/>
        <pc:sldMkLst>
          <pc:docMk/>
          <pc:sldMk cId="1243426431" sldId="286"/>
        </pc:sldMkLst>
        <pc:spChg chg="mod">
          <ac:chgData name="Sylvan Burdett" userId="e5319d9c-0671-466f-bb27-7b53e65498ab" providerId="ADAL" clId="{B521D68F-20D5-41D4-A73D-CC4F0743D149}" dt="2024-04-16T16:36:45.073" v="328" actId="1076"/>
          <ac:spMkLst>
            <pc:docMk/>
            <pc:sldMk cId="1243426431" sldId="286"/>
            <ac:spMk id="3" creationId="{C0E37211-CDC9-1478-87DF-E2240AE332EA}"/>
          </ac:spMkLst>
        </pc:spChg>
        <pc:spChg chg="add del mod">
          <ac:chgData name="Sylvan Burdett" userId="e5319d9c-0671-466f-bb27-7b53e65498ab" providerId="ADAL" clId="{B521D68F-20D5-41D4-A73D-CC4F0743D149}" dt="2024-04-16T16:36:35.458" v="326"/>
          <ac:spMkLst>
            <pc:docMk/>
            <pc:sldMk cId="1243426431" sldId="286"/>
            <ac:spMk id="9" creationId="{21F43AE5-3322-32DD-77DB-DF335C5DC61B}"/>
          </ac:spMkLst>
        </pc:spChg>
        <pc:spChg chg="add mod">
          <ac:chgData name="Sylvan Burdett" userId="e5319d9c-0671-466f-bb27-7b53e65498ab" providerId="ADAL" clId="{B521D68F-20D5-41D4-A73D-CC4F0743D149}" dt="2024-04-16T16:48:09.571" v="735" actId="1076"/>
          <ac:spMkLst>
            <pc:docMk/>
            <pc:sldMk cId="1243426431" sldId="286"/>
            <ac:spMk id="13" creationId="{9323CB3D-9923-3750-E720-E141885595AA}"/>
          </ac:spMkLst>
        </pc:spChg>
        <pc:picChg chg="del">
          <ac:chgData name="Sylvan Burdett" userId="e5319d9c-0671-466f-bb27-7b53e65498ab" providerId="ADAL" clId="{B521D68F-20D5-41D4-A73D-CC4F0743D149}" dt="2024-04-16T15:42:46.880" v="62" actId="478"/>
          <ac:picMkLst>
            <pc:docMk/>
            <pc:sldMk cId="1243426431" sldId="286"/>
            <ac:picMk id="17" creationId="{D892A6F6-B342-742B-D357-278D93C6D49D}"/>
          </ac:picMkLst>
        </pc:picChg>
        <pc:extLst>
          <p:ext xmlns:p="http://schemas.openxmlformats.org/presentationml/2006/main" uri="{D6D511B9-2390-475A-947B-AFAB55BFBCF1}">
            <pc226:cmChg xmlns:pc226="http://schemas.microsoft.com/office/powerpoint/2022/06/main/command" chg="mod">
              <pc226:chgData name="Sylvan Burdett" userId="e5319d9c-0671-466f-bb27-7b53e65498ab" providerId="ADAL" clId="{B521D68F-20D5-41D4-A73D-CC4F0743D149}" dt="2024-04-16T15:42:46.883" v="63" actId="2056"/>
              <pc2:cmMkLst xmlns:pc2="http://schemas.microsoft.com/office/powerpoint/2019/9/main/command">
                <pc:docMk/>
                <pc:sldMk cId="1243426431" sldId="286"/>
                <pc2:cmMk id="{D860AD3B-AED5-1D4D-8C8A-4AF21A4877F0}"/>
              </pc2:cmMkLst>
            </pc226:cmChg>
          </p:ext>
        </pc:extLst>
      </pc:sldChg>
      <pc:sldChg chg="modSp del mod">
        <pc:chgData name="Sylvan Burdett" userId="e5319d9c-0671-466f-bb27-7b53e65498ab" providerId="ADAL" clId="{B521D68F-20D5-41D4-A73D-CC4F0743D149}" dt="2024-04-14T17:45:53.174" v="43" actId="2696"/>
        <pc:sldMkLst>
          <pc:docMk/>
          <pc:sldMk cId="3455936751" sldId="297"/>
        </pc:sldMkLst>
        <pc:spChg chg="mod">
          <ac:chgData name="Sylvan Burdett" userId="e5319d9c-0671-466f-bb27-7b53e65498ab" providerId="ADAL" clId="{B521D68F-20D5-41D4-A73D-CC4F0743D149}" dt="2024-04-14T17:32:53.602" v="8" actId="20577"/>
          <ac:spMkLst>
            <pc:docMk/>
            <pc:sldMk cId="3455936751" sldId="297"/>
            <ac:spMk id="7" creationId="{5F240DCC-5B81-09CD-5517-E7C0124BF715}"/>
          </ac:spMkLst>
        </pc:spChg>
      </pc:sldChg>
      <pc:sldChg chg="del">
        <pc:chgData name="Sylvan Burdett" userId="e5319d9c-0671-466f-bb27-7b53e65498ab" providerId="ADAL" clId="{B521D68F-20D5-41D4-A73D-CC4F0743D149}" dt="2024-04-14T17:45:02.756" v="42" actId="47"/>
        <pc:sldMkLst>
          <pc:docMk/>
          <pc:sldMk cId="1836262016" sldId="300"/>
        </pc:sldMkLst>
      </pc:sldChg>
      <pc:sldChg chg="delSp add delDesignElem">
        <pc:chgData name="Sylvan Burdett" userId="e5319d9c-0671-466f-bb27-7b53e65498ab" providerId="ADAL" clId="{B521D68F-20D5-41D4-A73D-CC4F0743D149}" dt="2024-04-14T18:01:31.668" v="46"/>
        <pc:sldMkLst>
          <pc:docMk/>
          <pc:sldMk cId="3277388462" sldId="308"/>
        </pc:sldMkLst>
        <pc:spChg chg="del">
          <ac:chgData name="Sylvan Burdett" userId="e5319d9c-0671-466f-bb27-7b53e65498ab" providerId="ADAL" clId="{B521D68F-20D5-41D4-A73D-CC4F0743D149}" dt="2024-04-14T18:01:31.668" v="46"/>
          <ac:spMkLst>
            <pc:docMk/>
            <pc:sldMk cId="3277388462" sldId="308"/>
            <ac:spMk id="13" creationId="{08953E74-D241-4DDF-8508-F0365EA13A92}"/>
          </ac:spMkLst>
        </pc:spChg>
        <pc:spChg chg="del">
          <ac:chgData name="Sylvan Burdett" userId="e5319d9c-0671-466f-bb27-7b53e65498ab" providerId="ADAL" clId="{B521D68F-20D5-41D4-A73D-CC4F0743D149}" dt="2024-04-14T18:01:31.668" v="46"/>
          <ac:spMkLst>
            <pc:docMk/>
            <pc:sldMk cId="3277388462" sldId="308"/>
            <ac:spMk id="15" creationId="{5C3C901A-B2F4-4A3C-BCDD-7C8D587ECA2E}"/>
          </ac:spMkLst>
        </pc:spChg>
      </pc:sldChg>
      <pc:sldChg chg="addSp delSp modSp add mod ord delDesignElem addCm modCm">
        <pc:chgData name="Sylvan Burdett" userId="e5319d9c-0671-466f-bb27-7b53e65498ab" providerId="ADAL" clId="{B521D68F-20D5-41D4-A73D-CC4F0743D149}" dt="2024-04-16T16:44:15.687" v="643" actId="1076"/>
        <pc:sldMkLst>
          <pc:docMk/>
          <pc:sldMk cId="3713681724" sldId="309"/>
        </pc:sldMkLst>
        <pc:spChg chg="mod">
          <ac:chgData name="Sylvan Burdett" userId="e5319d9c-0671-466f-bb27-7b53e65498ab" providerId="ADAL" clId="{B521D68F-20D5-41D4-A73D-CC4F0743D149}" dt="2024-04-16T16:26:34.818" v="312" actId="1076"/>
          <ac:spMkLst>
            <pc:docMk/>
            <pc:sldMk cId="3713681724" sldId="309"/>
            <ac:spMk id="3" creationId="{C0E37211-CDC9-1478-87DF-E2240AE332EA}"/>
          </ac:spMkLst>
        </pc:spChg>
        <pc:spChg chg="del mod">
          <ac:chgData name="Sylvan Burdett" userId="e5319d9c-0671-466f-bb27-7b53e65498ab" providerId="ADAL" clId="{B521D68F-20D5-41D4-A73D-CC4F0743D149}" dt="2024-04-16T16:16:57.684" v="123"/>
          <ac:spMkLst>
            <pc:docMk/>
            <pc:sldMk cId="3713681724" sldId="309"/>
            <ac:spMk id="5" creationId="{9425ED4E-7783-821D-F13B-37C2701B95CA}"/>
          </ac:spMkLst>
        </pc:spChg>
        <pc:spChg chg="add mod">
          <ac:chgData name="Sylvan Burdett" userId="e5319d9c-0671-466f-bb27-7b53e65498ab" providerId="ADAL" clId="{B521D68F-20D5-41D4-A73D-CC4F0743D149}" dt="2024-04-16T16:44:15.687" v="643" actId="1076"/>
          <ac:spMkLst>
            <pc:docMk/>
            <pc:sldMk cId="3713681724" sldId="309"/>
            <ac:spMk id="6" creationId="{FED64CE6-DCC6-42EC-BBEF-7A044AF183AE}"/>
          </ac:spMkLst>
        </pc:spChg>
        <pc:spChg chg="del">
          <ac:chgData name="Sylvan Burdett" userId="e5319d9c-0671-466f-bb27-7b53e65498ab" providerId="ADAL" clId="{B521D68F-20D5-41D4-A73D-CC4F0743D149}" dt="2024-04-14T17:19:26.281" v="5"/>
          <ac:spMkLst>
            <pc:docMk/>
            <pc:sldMk cId="3713681724" sldId="309"/>
            <ac:spMk id="13" creationId="{08953E74-D241-4DDF-8508-F0365EA13A92}"/>
          </ac:spMkLst>
        </pc:spChg>
        <pc:spChg chg="del">
          <ac:chgData name="Sylvan Burdett" userId="e5319d9c-0671-466f-bb27-7b53e65498ab" providerId="ADAL" clId="{B521D68F-20D5-41D4-A73D-CC4F0743D149}" dt="2024-04-14T17:19:26.281" v="5"/>
          <ac:spMkLst>
            <pc:docMk/>
            <pc:sldMk cId="3713681724" sldId="309"/>
            <ac:spMk id="15" creationId="{5C3C901A-B2F4-4A3C-BCDD-7C8D587ECA2E}"/>
          </ac:spMkLst>
        </pc:spChg>
        <pc:graphicFrameChg chg="modGraphic">
          <ac:chgData name="Sylvan Burdett" userId="e5319d9c-0671-466f-bb27-7b53e65498ab" providerId="ADAL" clId="{B521D68F-20D5-41D4-A73D-CC4F0743D149}" dt="2024-04-16T16:16:57.205" v="121" actId="14734"/>
          <ac:graphicFrameMkLst>
            <pc:docMk/>
            <pc:sldMk cId="3713681724" sldId="309"/>
            <ac:graphicFrameMk id="18" creationId="{DB799C17-86EC-1DBD-2216-6287413BDD1E}"/>
          </ac:graphicFrameMkLst>
        </pc:graphicFrameChg>
        <pc:picChg chg="add del">
          <ac:chgData name="Sylvan Burdett" userId="e5319d9c-0671-466f-bb27-7b53e65498ab" providerId="ADAL" clId="{B521D68F-20D5-41D4-A73D-CC4F0743D149}" dt="2024-04-16T15:42:33.477" v="60" actId="478"/>
          <ac:picMkLst>
            <pc:docMk/>
            <pc:sldMk cId="3713681724" sldId="309"/>
            <ac:picMk id="7" creationId="{0A22672A-E93F-16E2-E0B3-AEA6D33402F3}"/>
          </ac:picMkLst>
        </pc:picChg>
        <pc:extLst>
          <p:ext xmlns:p="http://schemas.openxmlformats.org/presentationml/2006/main" uri="{D6D511B9-2390-475A-947B-AFAB55BFBCF1}">
            <pc226:cmChg xmlns:pc226="http://schemas.microsoft.com/office/powerpoint/2022/06/main/command" chg="add mod">
              <pc226:chgData name="Sylvan Burdett" userId="e5319d9c-0671-466f-bb27-7b53e65498ab" providerId="ADAL" clId="{B521D68F-20D5-41D4-A73D-CC4F0743D149}" dt="2024-04-16T15:42:33.480" v="61" actId="2056"/>
              <pc2:cmMkLst xmlns:pc2="http://schemas.microsoft.com/office/powerpoint/2019/9/main/command">
                <pc:docMk/>
                <pc:sldMk cId="3713681724" sldId="309"/>
                <pc2:cmMk id="{7D263205-7592-451E-A696-1B707B5581B4}"/>
              </pc2:cmMkLst>
            </pc226:cmChg>
          </p:ext>
        </pc:extLst>
      </pc:sldChg>
      <pc:sldChg chg="modSp mod">
        <pc:chgData name="Sylvan Burdett" userId="e5319d9c-0671-466f-bb27-7b53e65498ab" providerId="ADAL" clId="{B521D68F-20D5-41D4-A73D-CC4F0743D149}" dt="2024-04-14T18:07:55.039" v="54" actId="20577"/>
        <pc:sldMkLst>
          <pc:docMk/>
          <pc:sldMk cId="2936762195" sldId="311"/>
        </pc:sldMkLst>
        <pc:spChg chg="mod">
          <ac:chgData name="Sylvan Burdett" userId="e5319d9c-0671-466f-bb27-7b53e65498ab" providerId="ADAL" clId="{B521D68F-20D5-41D4-A73D-CC4F0743D149}" dt="2024-04-14T18:07:55.039" v="54" actId="20577"/>
          <ac:spMkLst>
            <pc:docMk/>
            <pc:sldMk cId="2936762195" sldId="311"/>
            <ac:spMk id="7" creationId="{E783B737-ED5C-66EF-0D76-0AD0DB075BAF}"/>
          </ac:spMkLst>
        </pc:spChg>
      </pc:sldChg>
      <pc:sldChg chg="del">
        <pc:chgData name="Sylvan Burdett" userId="e5319d9c-0671-466f-bb27-7b53e65498ab" providerId="ADAL" clId="{B521D68F-20D5-41D4-A73D-CC4F0743D149}" dt="2024-04-14T20:46:59.741" v="57" actId="47"/>
        <pc:sldMkLst>
          <pc:docMk/>
          <pc:sldMk cId="2033237649" sldId="2142533691"/>
        </pc:sldMkLst>
      </pc:sldChg>
    </pc:docChg>
  </pc:docChgLst>
  <pc:docChgLst>
    <pc:chgData name="Melissa Erkmen" userId="S::melissa.erkmen@ucalgary.ca::e8c22e4e-b9fd-429d-b5fc-cdb562d701b9" providerId="AD" clId="Web-{55C58AEA-D7DD-B164-A7A7-3FC84A2B0A49}"/>
    <pc:docChg chg="">
      <pc:chgData name="Melissa Erkmen" userId="S::melissa.erkmen@ucalgary.ca::e8c22e4e-b9fd-429d-b5fc-cdb562d701b9" providerId="AD" clId="Web-{55C58AEA-D7DD-B164-A7A7-3FC84A2B0A49}" dt="2024-04-16T14:50:04.198" v="0"/>
      <pc:docMkLst>
        <pc:docMk/>
      </pc:docMkLst>
      <pc:sldChg chg="delCm">
        <pc:chgData name="Melissa Erkmen" userId="S::melissa.erkmen@ucalgary.ca::e8c22e4e-b9fd-429d-b5fc-cdb562d701b9" providerId="AD" clId="Web-{55C58AEA-D7DD-B164-A7A7-3FC84A2B0A49}" dt="2024-04-16T14:50:04.198" v="0"/>
        <pc:sldMkLst>
          <pc:docMk/>
          <pc:sldMk cId="927536043" sldId="298"/>
        </pc:sldMkLst>
        <pc:extLst>
          <p:ext xmlns:p="http://schemas.openxmlformats.org/presentationml/2006/main" uri="{D6D511B9-2390-475A-947B-AFAB55BFBCF1}">
            <pc226:cmChg xmlns:pc226="http://schemas.microsoft.com/office/powerpoint/2022/06/main/command" chg="del">
              <pc226:chgData name="Melissa Erkmen" userId="S::melissa.erkmen@ucalgary.ca::e8c22e4e-b9fd-429d-b5fc-cdb562d701b9" providerId="AD" clId="Web-{55C58AEA-D7DD-B164-A7A7-3FC84A2B0A49}" dt="2024-04-16T14:50:04.198" v="0"/>
              <pc2:cmMkLst xmlns:pc2="http://schemas.microsoft.com/office/powerpoint/2019/9/main/command">
                <pc:docMk/>
                <pc:sldMk cId="927536043" sldId="298"/>
                <pc2:cmMk id="{716DDFE5-22D8-4093-8B8E-745FC36FAEBC}"/>
              </pc2:cmMkLst>
            </pc226:cmChg>
          </p:ext>
        </pc:extLst>
      </pc:sldChg>
    </pc:docChg>
  </pc:docChgLst>
  <pc:docChgLst>
    <pc:chgData name="Matt Zuidema" userId="S::matthew.zuidema@ucalgary.ca::c9d90bb4-3013-446f-baa1-62afa7f84ec6" providerId="AD" clId="Web-{ADFD89D7-A22D-0891-B412-FA07CB53D3EE}"/>
    <pc:docChg chg="addSld delSld modSld">
      <pc:chgData name="Matt Zuidema" userId="S::matthew.zuidema@ucalgary.ca::c9d90bb4-3013-446f-baa1-62afa7f84ec6" providerId="AD" clId="Web-{ADFD89D7-A22D-0891-B412-FA07CB53D3EE}" dt="2024-04-16T06:24:51.895" v="202"/>
      <pc:docMkLst>
        <pc:docMk/>
      </pc:docMkLst>
      <pc:sldChg chg="mod modShow">
        <pc:chgData name="Matt Zuidema" userId="S::matthew.zuidema@ucalgary.ca::c9d90bb4-3013-446f-baa1-62afa7f84ec6" providerId="AD" clId="Web-{ADFD89D7-A22D-0891-B412-FA07CB53D3EE}" dt="2024-04-16T04:18:07.301" v="1"/>
        <pc:sldMkLst>
          <pc:docMk/>
          <pc:sldMk cId="3494126806" sldId="2142533802"/>
        </pc:sldMkLst>
      </pc:sldChg>
      <pc:sldChg chg="delSp modSp new del">
        <pc:chgData name="Matt Zuidema" userId="S::matthew.zuidema@ucalgary.ca::c9d90bb4-3013-446f-baa1-62afa7f84ec6" providerId="AD" clId="Web-{ADFD89D7-A22D-0891-B412-FA07CB53D3EE}" dt="2024-04-16T04:34:00.159" v="13"/>
        <pc:sldMkLst>
          <pc:docMk/>
          <pc:sldMk cId="2678592846" sldId="2142533839"/>
        </pc:sldMkLst>
        <pc:spChg chg="del mod">
          <ac:chgData name="Matt Zuidema" userId="S::matthew.zuidema@ucalgary.ca::c9d90bb4-3013-446f-baa1-62afa7f84ec6" providerId="AD" clId="Web-{ADFD89D7-A22D-0891-B412-FA07CB53D3EE}" dt="2024-04-16T04:33:10.814" v="7"/>
          <ac:spMkLst>
            <pc:docMk/>
            <pc:sldMk cId="2678592846" sldId="2142533839"/>
            <ac:spMk id="2" creationId="{940EDBB7-76FE-D1C4-B667-F1551AAB0CBD}"/>
          </ac:spMkLst>
        </pc:spChg>
        <pc:spChg chg="del">
          <ac:chgData name="Matt Zuidema" userId="S::matthew.zuidema@ucalgary.ca::c9d90bb4-3013-446f-baa1-62afa7f84ec6" providerId="AD" clId="Web-{ADFD89D7-A22D-0891-B412-FA07CB53D3EE}" dt="2024-04-16T04:33:56.831" v="12"/>
          <ac:spMkLst>
            <pc:docMk/>
            <pc:sldMk cId="2678592846" sldId="2142533839"/>
            <ac:spMk id="4" creationId="{27B326C7-8D19-859C-E009-7B131473EDE7}"/>
          </ac:spMkLst>
        </pc:spChg>
        <pc:spChg chg="del mod">
          <ac:chgData name="Matt Zuidema" userId="S::matthew.zuidema@ucalgary.ca::c9d90bb4-3013-446f-baa1-62afa7f84ec6" providerId="AD" clId="Web-{ADFD89D7-A22D-0891-B412-FA07CB53D3EE}" dt="2024-04-16T04:33:07.127" v="5"/>
          <ac:spMkLst>
            <pc:docMk/>
            <pc:sldMk cId="2678592846" sldId="2142533839"/>
            <ac:spMk id="5" creationId="{C97351FE-886A-7753-4F17-92697BCEE01A}"/>
          </ac:spMkLst>
        </pc:spChg>
      </pc:sldChg>
      <pc:sldChg chg="add del">
        <pc:chgData name="Matt Zuidema" userId="S::matthew.zuidema@ucalgary.ca::c9d90bb4-3013-446f-baa1-62afa7f84ec6" providerId="AD" clId="Web-{ADFD89D7-A22D-0891-B412-FA07CB53D3EE}" dt="2024-04-16T04:36:33.786" v="38"/>
        <pc:sldMkLst>
          <pc:docMk/>
          <pc:sldMk cId="4031744280" sldId="2142533840"/>
        </pc:sldMkLst>
      </pc:sldChg>
      <pc:sldChg chg="add del">
        <pc:chgData name="Matt Zuidema" userId="S::matthew.zuidema@ucalgary.ca::c9d90bb4-3013-446f-baa1-62afa7f84ec6" providerId="AD" clId="Web-{ADFD89D7-A22D-0891-B412-FA07CB53D3EE}" dt="2024-04-16T04:33:21.143" v="9"/>
        <pc:sldMkLst>
          <pc:docMk/>
          <pc:sldMk cId="1728891746" sldId="2142533841"/>
        </pc:sldMkLst>
      </pc:sldChg>
      <pc:sldChg chg="modSp add del">
        <pc:chgData name="Matt Zuidema" userId="S::matthew.zuidema@ucalgary.ca::c9d90bb4-3013-446f-baa1-62afa7f84ec6" providerId="AD" clId="Web-{ADFD89D7-A22D-0891-B412-FA07CB53D3EE}" dt="2024-04-16T04:37:37.412" v="56"/>
        <pc:sldMkLst>
          <pc:docMk/>
          <pc:sldMk cId="2058801147" sldId="2142533841"/>
        </pc:sldMkLst>
        <pc:graphicFrameChg chg="mod">
          <ac:chgData name="Matt Zuidema" userId="S::matthew.zuidema@ucalgary.ca::c9d90bb4-3013-446f-baa1-62afa7f84ec6" providerId="AD" clId="Web-{ADFD89D7-A22D-0891-B412-FA07CB53D3EE}" dt="2024-04-16T04:36:57.849" v="49" actId="1076"/>
          <ac:graphicFrameMkLst>
            <pc:docMk/>
            <pc:sldMk cId="2058801147" sldId="2142533841"/>
            <ac:graphicFrameMk id="4" creationId="{CB43C9EA-075E-3EA6-C309-716A380D466D}"/>
          </ac:graphicFrameMkLst>
        </pc:graphicFrameChg>
      </pc:sldChg>
      <pc:sldChg chg="modSp add del">
        <pc:chgData name="Matt Zuidema" userId="S::matthew.zuidema@ucalgary.ca::c9d90bb4-3013-446f-baa1-62afa7f84ec6" providerId="AD" clId="Web-{ADFD89D7-A22D-0891-B412-FA07CB53D3EE}" dt="2024-04-16T04:38:53.272" v="71"/>
        <pc:sldMkLst>
          <pc:docMk/>
          <pc:sldMk cId="41085852" sldId="2142533842"/>
        </pc:sldMkLst>
        <pc:graphicFrameChg chg="mod modGraphic">
          <ac:chgData name="Matt Zuidema" userId="S::matthew.zuidema@ucalgary.ca::c9d90bb4-3013-446f-baa1-62afa7f84ec6" providerId="AD" clId="Web-{ADFD89D7-A22D-0891-B412-FA07CB53D3EE}" dt="2024-04-16T04:37:57.803" v="62"/>
          <ac:graphicFrameMkLst>
            <pc:docMk/>
            <pc:sldMk cId="41085852" sldId="2142533842"/>
            <ac:graphicFrameMk id="10" creationId="{B76D23B4-4116-75B4-08A7-E57B474F52EE}"/>
          </ac:graphicFrameMkLst>
        </pc:graphicFrameChg>
      </pc:sldChg>
      <pc:sldChg chg="addSp delSp modSp new">
        <pc:chgData name="Matt Zuidema" userId="S::matthew.zuidema@ucalgary.ca::c9d90bb4-3013-446f-baa1-62afa7f84ec6" providerId="AD" clId="Web-{ADFD89D7-A22D-0891-B412-FA07CB53D3EE}" dt="2024-04-16T06:24:51.895" v="202"/>
        <pc:sldMkLst>
          <pc:docMk/>
          <pc:sldMk cId="2567253455" sldId="2142533843"/>
        </pc:sldMkLst>
        <pc:spChg chg="del mod">
          <ac:chgData name="Matt Zuidema" userId="S::matthew.zuidema@ucalgary.ca::c9d90bb4-3013-446f-baa1-62afa7f84ec6" providerId="AD" clId="Web-{ADFD89D7-A22D-0891-B412-FA07CB53D3EE}" dt="2024-04-16T04:35:38.754" v="21"/>
          <ac:spMkLst>
            <pc:docMk/>
            <pc:sldMk cId="2567253455" sldId="2142533843"/>
            <ac:spMk id="2" creationId="{B3CDBBBC-E634-890C-801A-F88D2B8A9205}"/>
          </ac:spMkLst>
        </pc:spChg>
        <pc:spChg chg="del mod">
          <ac:chgData name="Matt Zuidema" userId="S::matthew.zuidema@ucalgary.ca::c9d90bb4-3013-446f-baa1-62afa7f84ec6" providerId="AD" clId="Web-{ADFD89D7-A22D-0891-B412-FA07CB53D3EE}" dt="2024-04-16T04:35:27.441" v="18"/>
          <ac:spMkLst>
            <pc:docMk/>
            <pc:sldMk cId="2567253455" sldId="2142533843"/>
            <ac:spMk id="3" creationId="{8D56D7F5-78FE-F1F7-CFE0-F6172C0AECFF}"/>
          </ac:spMkLst>
        </pc:spChg>
        <pc:spChg chg="del mod">
          <ac:chgData name="Matt Zuidema" userId="S::matthew.zuidema@ucalgary.ca::c9d90bb4-3013-446f-baa1-62afa7f84ec6" providerId="AD" clId="Web-{ADFD89D7-A22D-0891-B412-FA07CB53D3EE}" dt="2024-04-16T04:35:44.832" v="23"/>
          <ac:spMkLst>
            <pc:docMk/>
            <pc:sldMk cId="2567253455" sldId="2142533843"/>
            <ac:spMk id="4" creationId="{8119A256-AC29-D414-C90E-CE9EA60EB42B}"/>
          </ac:spMkLst>
        </pc:spChg>
        <pc:spChg chg="mod">
          <ac:chgData name="Matt Zuidema" userId="S::matthew.zuidema@ucalgary.ca::c9d90bb4-3013-446f-baa1-62afa7f84ec6" providerId="AD" clId="Web-{ADFD89D7-A22D-0891-B412-FA07CB53D3EE}" dt="2024-04-16T04:36:06.192" v="29" actId="14100"/>
          <ac:spMkLst>
            <pc:docMk/>
            <pc:sldMk cId="2567253455" sldId="2142533843"/>
            <ac:spMk id="5" creationId="{C6BC321D-C34F-F5DA-2E27-4D589B168E66}"/>
          </ac:spMkLst>
        </pc:spChg>
        <pc:graphicFrameChg chg="add mod modGraphic">
          <ac:chgData name="Matt Zuidema" userId="S::matthew.zuidema@ucalgary.ca::c9d90bb4-3013-446f-baa1-62afa7f84ec6" providerId="AD" clId="Web-{ADFD89D7-A22D-0891-B412-FA07CB53D3EE}" dt="2024-04-16T06:24:51.895" v="202"/>
          <ac:graphicFrameMkLst>
            <pc:docMk/>
            <pc:sldMk cId="2567253455" sldId="2142533843"/>
            <ac:graphicFrameMk id="7" creationId="{BE46BF97-A253-66A4-8F6B-A86EA5BBD857}"/>
          </ac:graphicFrameMkLst>
        </pc:graphicFrameChg>
      </pc:sldChg>
      <pc:sldChg chg="add del">
        <pc:chgData name="Matt Zuidema" userId="S::matthew.zuidema@ucalgary.ca::c9d90bb4-3013-446f-baa1-62afa7f84ec6" providerId="AD" clId="Web-{ADFD89D7-A22D-0891-B412-FA07CB53D3EE}" dt="2024-04-16T04:35:11.394" v="16"/>
        <pc:sldMkLst>
          <pc:docMk/>
          <pc:sldMk cId="17658521" sldId="2142533844"/>
        </pc:sldMkLst>
      </pc:sldChg>
      <pc:sldChg chg="addSp delSp modSp new">
        <pc:chgData name="Matt Zuidema" userId="S::matthew.zuidema@ucalgary.ca::c9d90bb4-3013-446f-baa1-62afa7f84ec6" providerId="AD" clId="Web-{ADFD89D7-A22D-0891-B412-FA07CB53D3EE}" dt="2024-04-16T06:24:42.692" v="201"/>
        <pc:sldMkLst>
          <pc:docMk/>
          <pc:sldMk cId="1971360231" sldId="2142533844"/>
        </pc:sldMkLst>
        <pc:spChg chg="del mod">
          <ac:chgData name="Matt Zuidema" userId="S::matthew.zuidema@ucalgary.ca::c9d90bb4-3013-446f-baa1-62afa7f84ec6" providerId="AD" clId="Web-{ADFD89D7-A22D-0891-B412-FA07CB53D3EE}" dt="2024-04-16T04:36:46.099" v="42"/>
          <ac:spMkLst>
            <pc:docMk/>
            <pc:sldMk cId="1971360231" sldId="2142533844"/>
            <ac:spMk id="2" creationId="{4DA9056F-0243-8FDF-E5EA-F0A4783DFAD4}"/>
          </ac:spMkLst>
        </pc:spChg>
        <pc:spChg chg="del mod">
          <ac:chgData name="Matt Zuidema" userId="S::matthew.zuidema@ucalgary.ca::c9d90bb4-3013-446f-baa1-62afa7f84ec6" providerId="AD" clId="Web-{ADFD89D7-A22D-0891-B412-FA07CB53D3EE}" dt="2024-04-16T04:36:43.020" v="40"/>
          <ac:spMkLst>
            <pc:docMk/>
            <pc:sldMk cId="1971360231" sldId="2142533844"/>
            <ac:spMk id="3" creationId="{3E24B9ED-51D5-D83C-3AEE-AE8ACE839E27}"/>
          </ac:spMkLst>
        </pc:spChg>
        <pc:spChg chg="del mod">
          <ac:chgData name="Matt Zuidema" userId="S::matthew.zuidema@ucalgary.ca::c9d90bb4-3013-446f-baa1-62afa7f84ec6" providerId="AD" clId="Web-{ADFD89D7-A22D-0891-B412-FA07CB53D3EE}" dt="2024-04-16T04:36:49.896" v="44"/>
          <ac:spMkLst>
            <pc:docMk/>
            <pc:sldMk cId="1971360231" sldId="2142533844"/>
            <ac:spMk id="4" creationId="{DEBEA812-68DB-2A72-8668-DD653633C333}"/>
          </ac:spMkLst>
        </pc:spChg>
        <pc:spChg chg="mod">
          <ac:chgData name="Matt Zuidema" userId="S::matthew.zuidema@ucalgary.ca::c9d90bb4-3013-446f-baa1-62afa7f84ec6" providerId="AD" clId="Web-{ADFD89D7-A22D-0891-B412-FA07CB53D3EE}" dt="2024-04-16T04:37:31.865" v="55" actId="1076"/>
          <ac:spMkLst>
            <pc:docMk/>
            <pc:sldMk cId="1971360231" sldId="2142533844"/>
            <ac:spMk id="5" creationId="{24E0A7D2-E08B-7EC2-9FA2-F59B7818A4E8}"/>
          </ac:spMkLst>
        </pc:spChg>
        <pc:spChg chg="add del mod">
          <ac:chgData name="Matt Zuidema" userId="S::matthew.zuidema@ucalgary.ca::c9d90bb4-3013-446f-baa1-62afa7f84ec6" providerId="AD" clId="Web-{ADFD89D7-A22D-0891-B412-FA07CB53D3EE}" dt="2024-04-16T04:36:53.692" v="48"/>
          <ac:spMkLst>
            <pc:docMk/>
            <pc:sldMk cId="1971360231" sldId="2142533844"/>
            <ac:spMk id="6" creationId="{66DDD58D-C32F-A552-D31B-9A2BE3E06C5C}"/>
          </ac:spMkLst>
        </pc:spChg>
        <pc:graphicFrameChg chg="add mod modGraphic">
          <ac:chgData name="Matt Zuidema" userId="S::matthew.zuidema@ucalgary.ca::c9d90bb4-3013-446f-baa1-62afa7f84ec6" providerId="AD" clId="Web-{ADFD89D7-A22D-0891-B412-FA07CB53D3EE}" dt="2024-04-16T06:24:42.692" v="201"/>
          <ac:graphicFrameMkLst>
            <pc:docMk/>
            <pc:sldMk cId="1971360231" sldId="2142533844"/>
            <ac:graphicFrameMk id="8" creationId="{FD8602E7-A2B3-5379-8579-69C10A8E9E10}"/>
          </ac:graphicFrameMkLst>
        </pc:graphicFrameChg>
      </pc:sldChg>
      <pc:sldChg chg="addSp delSp modSp new">
        <pc:chgData name="Matt Zuidema" userId="S::matthew.zuidema@ucalgary.ca::c9d90bb4-3013-446f-baa1-62afa7f84ec6" providerId="AD" clId="Web-{ADFD89D7-A22D-0891-B412-FA07CB53D3EE}" dt="2024-04-16T06:20:55.423" v="193"/>
        <pc:sldMkLst>
          <pc:docMk/>
          <pc:sldMk cId="1910563940" sldId="2142533845"/>
        </pc:sldMkLst>
        <pc:spChg chg="del mod">
          <ac:chgData name="Matt Zuidema" userId="S::matthew.zuidema@ucalgary.ca::c9d90bb4-3013-446f-baa1-62afa7f84ec6" providerId="AD" clId="Web-{ADFD89D7-A22D-0891-B412-FA07CB53D3EE}" dt="2024-04-16T04:36:27.192" v="35"/>
          <ac:spMkLst>
            <pc:docMk/>
            <pc:sldMk cId="1910563940" sldId="2142533845"/>
            <ac:spMk id="2" creationId="{666FC360-FC38-67A9-8B72-4C1578D3AB4C}"/>
          </ac:spMkLst>
        </pc:spChg>
        <pc:spChg chg="del mod">
          <ac:chgData name="Matt Zuidema" userId="S::matthew.zuidema@ucalgary.ca::c9d90bb4-3013-446f-baa1-62afa7f84ec6" providerId="AD" clId="Web-{ADFD89D7-A22D-0891-B412-FA07CB53D3EE}" dt="2024-04-16T04:36:24.380" v="33"/>
          <ac:spMkLst>
            <pc:docMk/>
            <pc:sldMk cId="1910563940" sldId="2142533845"/>
            <ac:spMk id="3" creationId="{C9A1E0B1-30B8-5EFE-A4BF-61630AD94A1A}"/>
          </ac:spMkLst>
        </pc:spChg>
        <pc:spChg chg="del mod">
          <ac:chgData name="Matt Zuidema" userId="S::matthew.zuidema@ucalgary.ca::c9d90bb4-3013-446f-baa1-62afa7f84ec6" providerId="AD" clId="Web-{ADFD89D7-A22D-0891-B412-FA07CB53D3EE}" dt="2024-04-16T04:36:29.614" v="37"/>
          <ac:spMkLst>
            <pc:docMk/>
            <pc:sldMk cId="1910563940" sldId="2142533845"/>
            <ac:spMk id="4" creationId="{5DF046D0-FD20-6635-F33E-27405CF5ABDC}"/>
          </ac:spMkLst>
        </pc:spChg>
        <pc:spChg chg="mod">
          <ac:chgData name="Matt Zuidema" userId="S::matthew.zuidema@ucalgary.ca::c9d90bb4-3013-446f-baa1-62afa7f84ec6" providerId="AD" clId="Web-{ADFD89D7-A22D-0891-B412-FA07CB53D3EE}" dt="2024-04-16T04:40:29.617" v="79" actId="1076"/>
          <ac:spMkLst>
            <pc:docMk/>
            <pc:sldMk cId="1910563940" sldId="2142533845"/>
            <ac:spMk id="5" creationId="{D770331C-FB44-285C-47FC-F59ACAE1B1C1}"/>
          </ac:spMkLst>
        </pc:spChg>
        <pc:spChg chg="add del mod">
          <ac:chgData name="Matt Zuidema" userId="S::matthew.zuidema@ucalgary.ca::c9d90bb4-3013-446f-baa1-62afa7f84ec6" providerId="AD" clId="Web-{ADFD89D7-A22D-0891-B412-FA07CB53D3EE}" dt="2024-04-16T04:37:49.537" v="61"/>
          <ac:spMkLst>
            <pc:docMk/>
            <pc:sldMk cId="1910563940" sldId="2142533845"/>
            <ac:spMk id="6" creationId="{3A95D0F7-0472-5CCE-3522-08DBB8BE881C}"/>
          </ac:spMkLst>
        </pc:spChg>
        <pc:graphicFrameChg chg="add mod modGraphic">
          <ac:chgData name="Matt Zuidema" userId="S::matthew.zuidema@ucalgary.ca::c9d90bb4-3013-446f-baa1-62afa7f84ec6" providerId="AD" clId="Web-{ADFD89D7-A22D-0891-B412-FA07CB53D3EE}" dt="2024-04-16T06:20:55.423" v="193"/>
          <ac:graphicFrameMkLst>
            <pc:docMk/>
            <pc:sldMk cId="1910563940" sldId="2142533845"/>
            <ac:graphicFrameMk id="8" creationId="{48E17917-CCF7-F252-DB48-FF8619D1546D}"/>
          </ac:graphicFrameMkLst>
        </pc:graphicFrameChg>
      </pc:sldChg>
      <pc:sldMasterChg chg="addSldLayout">
        <pc:chgData name="Matt Zuidema" userId="S::matthew.zuidema@ucalgary.ca::c9d90bb4-3013-446f-baa1-62afa7f84ec6" providerId="AD" clId="Web-{ADFD89D7-A22D-0891-B412-FA07CB53D3EE}" dt="2024-04-16T04:32:51.736" v="3"/>
        <pc:sldMasterMkLst>
          <pc:docMk/>
          <pc:sldMasterMk cId="1771794813" sldId="2147483672"/>
        </pc:sldMasterMkLst>
        <pc:sldLayoutChg chg="add">
          <pc:chgData name="Matt Zuidema" userId="S::matthew.zuidema@ucalgary.ca::c9d90bb4-3013-446f-baa1-62afa7f84ec6" providerId="AD" clId="Web-{ADFD89D7-A22D-0891-B412-FA07CB53D3EE}" dt="2024-04-16T04:32:51.736" v="3"/>
          <pc:sldLayoutMkLst>
            <pc:docMk/>
            <pc:sldMasterMk cId="1771794813" sldId="2147483672"/>
            <pc:sldLayoutMk cId="2983216004" sldId="2147483705"/>
          </pc:sldLayoutMkLst>
        </pc:sldLayoutChg>
      </pc:sldMasterChg>
    </pc:docChg>
  </pc:docChgLst>
  <pc:docChgLst>
    <pc:chgData name="Monique BEAULIEU" userId="d9ec6076-02d5-4d83-a776-8fbc1310d31e" providerId="ADAL" clId="{5176696F-62A4-4830-81F6-8A8C691C8BE9}"/>
    <pc:docChg chg="undo custSel addSld delSld modSld sldOrd">
      <pc:chgData name="Monique BEAULIEU" userId="d9ec6076-02d5-4d83-a776-8fbc1310d31e" providerId="ADAL" clId="{5176696F-62A4-4830-81F6-8A8C691C8BE9}" dt="2024-04-16T19:59:50.996" v="8348" actId="20577"/>
      <pc:docMkLst>
        <pc:docMk/>
      </pc:docMkLst>
      <pc:sldChg chg="modCm">
        <pc:chgData name="Monique BEAULIEU" userId="d9ec6076-02d5-4d83-a776-8fbc1310d31e" providerId="ADAL" clId="{5176696F-62A4-4830-81F6-8A8C691C8BE9}" dt="2024-04-15T21:00:27.028" v="3361" actId="2056"/>
        <pc:sldMkLst>
          <pc:docMk/>
          <pc:sldMk cId="2014237414" sldId="284"/>
        </pc:sldMkLst>
        <pc:extLst>
          <p:ext xmlns:p="http://schemas.openxmlformats.org/presentationml/2006/main" uri="{D6D511B9-2390-475A-947B-AFAB55BFBCF1}">
            <pc226:cmChg xmlns:pc226="http://schemas.microsoft.com/office/powerpoint/2022/06/main/command" chg="mod">
              <pc226:chgData name="Monique BEAULIEU" userId="d9ec6076-02d5-4d83-a776-8fbc1310d31e" providerId="ADAL" clId="{5176696F-62A4-4830-81F6-8A8C691C8BE9}" dt="2024-04-15T21:00:27.028" v="3361" actId="2056"/>
              <pc2:cmMkLst xmlns:pc2="http://schemas.microsoft.com/office/powerpoint/2019/9/main/command">
                <pc:docMk/>
                <pc:sldMk cId="2014237414" sldId="284"/>
                <pc2:cmMk id="{29D86EEF-1609-47AC-979C-ED449118D5DA}"/>
              </pc2:cmMkLst>
            </pc226:cmChg>
          </p:ext>
        </pc:extLst>
      </pc:sldChg>
      <pc:sldChg chg="modCm">
        <pc:chgData name="Monique BEAULIEU" userId="d9ec6076-02d5-4d83-a776-8fbc1310d31e" providerId="ADAL" clId="{5176696F-62A4-4830-81F6-8A8C691C8BE9}" dt="2024-04-16T17:17:32.927" v="8302" actId="2056"/>
        <pc:sldMkLst>
          <pc:docMk/>
          <pc:sldMk cId="1243426431" sldId="286"/>
        </pc:sldMkLst>
        <pc:extLst>
          <p:ext xmlns:p="http://schemas.openxmlformats.org/presentationml/2006/main" uri="{D6D511B9-2390-475A-947B-AFAB55BFBCF1}">
            <pc226:cmChg xmlns:pc226="http://schemas.microsoft.com/office/powerpoint/2022/06/main/command" chg="mod">
              <pc226:chgData name="Monique BEAULIEU" userId="d9ec6076-02d5-4d83-a776-8fbc1310d31e" providerId="ADAL" clId="{5176696F-62A4-4830-81F6-8A8C691C8BE9}" dt="2024-04-16T17:17:32.927" v="8302" actId="2056"/>
              <pc2:cmMkLst xmlns:pc2="http://schemas.microsoft.com/office/powerpoint/2019/9/main/command">
                <pc:docMk/>
                <pc:sldMk cId="1243426431" sldId="286"/>
                <pc2:cmMk id="{D860AD3B-AED5-1D4D-8C8A-4AF21A4877F0}"/>
              </pc2:cmMkLst>
            </pc226:cmChg>
          </p:ext>
        </pc:extLst>
      </pc:sldChg>
      <pc:sldChg chg="modCm">
        <pc:chgData name="Monique BEAULIEU" userId="d9ec6076-02d5-4d83-a776-8fbc1310d31e" providerId="ADAL" clId="{5176696F-62A4-4830-81F6-8A8C691C8BE9}" dt="2024-04-16T17:17:32.927" v="8302" actId="2056"/>
        <pc:sldMkLst>
          <pc:docMk/>
          <pc:sldMk cId="3713681724" sldId="309"/>
        </pc:sldMkLst>
        <pc:extLst>
          <p:ext xmlns:p="http://schemas.openxmlformats.org/presentationml/2006/main" uri="{D6D511B9-2390-475A-947B-AFAB55BFBCF1}">
            <pc226:cmChg xmlns:pc226="http://schemas.microsoft.com/office/powerpoint/2022/06/main/command" chg="mod">
              <pc226:chgData name="Monique BEAULIEU" userId="d9ec6076-02d5-4d83-a776-8fbc1310d31e" providerId="ADAL" clId="{5176696F-62A4-4830-81F6-8A8C691C8BE9}" dt="2024-04-16T17:17:32.927" v="8302" actId="2056"/>
              <pc2:cmMkLst xmlns:pc2="http://schemas.microsoft.com/office/powerpoint/2019/9/main/command">
                <pc:docMk/>
                <pc:sldMk cId="3713681724" sldId="309"/>
                <pc2:cmMk id="{7D263205-7592-451E-A696-1B707B5581B4}"/>
              </pc2:cmMkLst>
            </pc226:cmChg>
          </p:ext>
        </pc:extLst>
      </pc:sldChg>
      <pc:sldChg chg="modSp mod modNotesTx">
        <pc:chgData name="Monique BEAULIEU" userId="d9ec6076-02d5-4d83-a776-8fbc1310d31e" providerId="ADAL" clId="{5176696F-62A4-4830-81F6-8A8C691C8BE9}" dt="2024-04-15T21:11:44.614" v="3749" actId="20577"/>
        <pc:sldMkLst>
          <pc:docMk/>
          <pc:sldMk cId="2822518734" sldId="2142533692"/>
        </pc:sldMkLst>
        <pc:spChg chg="mod">
          <ac:chgData name="Monique BEAULIEU" userId="d9ec6076-02d5-4d83-a776-8fbc1310d31e" providerId="ADAL" clId="{5176696F-62A4-4830-81F6-8A8C691C8BE9}" dt="2024-04-15T21:04:53.084" v="3423" actId="20577"/>
          <ac:spMkLst>
            <pc:docMk/>
            <pc:sldMk cId="2822518734" sldId="2142533692"/>
            <ac:spMk id="4" creationId="{ED0C1AB9-729D-3293-3F83-87B801C7964A}"/>
          </ac:spMkLst>
        </pc:spChg>
      </pc:sldChg>
      <pc:sldChg chg="modSp mod modNotesTx">
        <pc:chgData name="Monique BEAULIEU" userId="d9ec6076-02d5-4d83-a776-8fbc1310d31e" providerId="ADAL" clId="{5176696F-62A4-4830-81F6-8A8C691C8BE9}" dt="2024-04-15T21:59:55.977" v="7720" actId="20577"/>
        <pc:sldMkLst>
          <pc:docMk/>
          <pc:sldMk cId="453878649" sldId="2142533693"/>
        </pc:sldMkLst>
        <pc:spChg chg="mod">
          <ac:chgData name="Monique BEAULIEU" userId="d9ec6076-02d5-4d83-a776-8fbc1310d31e" providerId="ADAL" clId="{5176696F-62A4-4830-81F6-8A8C691C8BE9}" dt="2024-04-15T19:29:04.345" v="122" actId="27636"/>
          <ac:spMkLst>
            <pc:docMk/>
            <pc:sldMk cId="453878649" sldId="2142533693"/>
            <ac:spMk id="3" creationId="{9D54594F-313B-CD97-D32C-F6032F083CE8}"/>
          </ac:spMkLst>
        </pc:spChg>
      </pc:sldChg>
      <pc:sldChg chg="addSp delSp modSp add mod modNotesTx">
        <pc:chgData name="Monique BEAULIEU" userId="d9ec6076-02d5-4d83-a776-8fbc1310d31e" providerId="ADAL" clId="{5176696F-62A4-4830-81F6-8A8C691C8BE9}" dt="2024-04-16T04:26:20.243" v="7945" actId="20577"/>
        <pc:sldMkLst>
          <pc:docMk/>
          <pc:sldMk cId="427045580" sldId="2142533782"/>
        </pc:sldMkLst>
        <pc:spChg chg="mod">
          <ac:chgData name="Monique BEAULIEU" userId="d9ec6076-02d5-4d83-a776-8fbc1310d31e" providerId="ADAL" clId="{5176696F-62A4-4830-81F6-8A8C691C8BE9}" dt="2024-04-15T19:42:32.810" v="330" actId="20577"/>
          <ac:spMkLst>
            <pc:docMk/>
            <pc:sldMk cId="427045580" sldId="2142533782"/>
            <ac:spMk id="8" creationId="{E347D947-E9CD-1381-FCEA-FC2914170A65}"/>
          </ac:spMkLst>
        </pc:spChg>
        <pc:picChg chg="del">
          <ac:chgData name="Monique BEAULIEU" userId="d9ec6076-02d5-4d83-a776-8fbc1310d31e" providerId="ADAL" clId="{5176696F-62A4-4830-81F6-8A8C691C8BE9}" dt="2024-04-15T21:58:09.917" v="7616" actId="478"/>
          <ac:picMkLst>
            <pc:docMk/>
            <pc:sldMk cId="427045580" sldId="2142533782"/>
            <ac:picMk id="2" creationId="{467391D8-0AD2-0557-9AC6-49E497872D6E}"/>
          </ac:picMkLst>
        </pc:picChg>
        <pc:picChg chg="add mod">
          <ac:chgData name="Monique BEAULIEU" userId="d9ec6076-02d5-4d83-a776-8fbc1310d31e" providerId="ADAL" clId="{5176696F-62A4-4830-81F6-8A8C691C8BE9}" dt="2024-04-15T21:59:04.402" v="7625" actId="14100"/>
          <ac:picMkLst>
            <pc:docMk/>
            <pc:sldMk cId="427045580" sldId="2142533782"/>
            <ac:picMk id="3" creationId="{75A57FFA-5119-DC78-5A49-67E2C99B2D14}"/>
          </ac:picMkLst>
        </pc:picChg>
        <pc:picChg chg="add mod">
          <ac:chgData name="Monique BEAULIEU" userId="d9ec6076-02d5-4d83-a776-8fbc1310d31e" providerId="ADAL" clId="{5176696F-62A4-4830-81F6-8A8C691C8BE9}" dt="2024-04-15T21:58:59.812" v="7623" actId="1076"/>
          <ac:picMkLst>
            <pc:docMk/>
            <pc:sldMk cId="427045580" sldId="2142533782"/>
            <ac:picMk id="4" creationId="{99D4C73C-F2FE-AF53-5DDE-7CF1B38FD5E8}"/>
          </ac:picMkLst>
        </pc:picChg>
        <pc:picChg chg="add mod">
          <ac:chgData name="Monique BEAULIEU" userId="d9ec6076-02d5-4d83-a776-8fbc1310d31e" providerId="ADAL" clId="{5176696F-62A4-4830-81F6-8A8C691C8BE9}" dt="2024-04-15T19:49:55.387" v="1103"/>
          <ac:picMkLst>
            <pc:docMk/>
            <pc:sldMk cId="427045580" sldId="2142533782"/>
            <ac:picMk id="5" creationId="{818884C9-4326-11F2-4F2F-C32A8FAB2B39}"/>
          </ac:picMkLst>
        </pc:picChg>
      </pc:sldChg>
      <pc:sldChg chg="addSp modSp add del mod">
        <pc:chgData name="Monique BEAULIEU" userId="d9ec6076-02d5-4d83-a776-8fbc1310d31e" providerId="ADAL" clId="{5176696F-62A4-4830-81F6-8A8C691C8BE9}" dt="2024-04-15T19:42:46.437" v="333" actId="2696"/>
        <pc:sldMkLst>
          <pc:docMk/>
          <pc:sldMk cId="1960467342" sldId="2142533800"/>
        </pc:sldMkLst>
        <pc:spChg chg="mod">
          <ac:chgData name="Monique BEAULIEU" userId="d9ec6076-02d5-4d83-a776-8fbc1310d31e" providerId="ADAL" clId="{5176696F-62A4-4830-81F6-8A8C691C8BE9}" dt="2024-04-15T19:41:25.994" v="257" actId="14100"/>
          <ac:spMkLst>
            <pc:docMk/>
            <pc:sldMk cId="1960467342" sldId="2142533800"/>
            <ac:spMk id="2" creationId="{E1C0CD38-BA8F-E237-E184-1238CB176264}"/>
          </ac:spMkLst>
        </pc:spChg>
        <pc:picChg chg="add mod">
          <ac:chgData name="Monique BEAULIEU" userId="d9ec6076-02d5-4d83-a776-8fbc1310d31e" providerId="ADAL" clId="{5176696F-62A4-4830-81F6-8A8C691C8BE9}" dt="2024-04-15T19:40:25.110" v="152" actId="1076"/>
          <ac:picMkLst>
            <pc:docMk/>
            <pc:sldMk cId="1960467342" sldId="2142533800"/>
            <ac:picMk id="4" creationId="{EE1C2F3A-DBD6-C013-97F3-058648464DEC}"/>
          </ac:picMkLst>
        </pc:picChg>
        <pc:picChg chg="add mod">
          <ac:chgData name="Monique BEAULIEU" userId="d9ec6076-02d5-4d83-a776-8fbc1310d31e" providerId="ADAL" clId="{5176696F-62A4-4830-81F6-8A8C691C8BE9}" dt="2024-04-15T19:40:41.161" v="154" actId="1076"/>
          <ac:picMkLst>
            <pc:docMk/>
            <pc:sldMk cId="1960467342" sldId="2142533800"/>
            <ac:picMk id="5" creationId="{D5BFEDFC-5D3C-7CFC-7329-42B53290CD05}"/>
          </ac:picMkLst>
        </pc:picChg>
      </pc:sldChg>
      <pc:sldChg chg="addSp delSp modSp add mod modNotesTx">
        <pc:chgData name="Monique BEAULIEU" userId="d9ec6076-02d5-4d83-a776-8fbc1310d31e" providerId="ADAL" clId="{5176696F-62A4-4830-81F6-8A8C691C8BE9}" dt="2024-04-16T19:59:50.996" v="8348" actId="20577"/>
        <pc:sldMkLst>
          <pc:docMk/>
          <pc:sldMk cId="3404368963" sldId="2142533803"/>
        </pc:sldMkLst>
        <pc:spChg chg="mod">
          <ac:chgData name="Monique BEAULIEU" userId="d9ec6076-02d5-4d83-a776-8fbc1310d31e" providerId="ADAL" clId="{5176696F-62A4-4830-81F6-8A8C691C8BE9}" dt="2024-04-16T19:59:50.996" v="8348" actId="20577"/>
          <ac:spMkLst>
            <pc:docMk/>
            <pc:sldMk cId="3404368963" sldId="2142533803"/>
            <ac:spMk id="8" creationId="{E347D947-E9CD-1381-FCEA-FC2914170A65}"/>
          </ac:spMkLst>
        </pc:spChg>
        <pc:picChg chg="del">
          <ac:chgData name="Monique BEAULIEU" userId="d9ec6076-02d5-4d83-a776-8fbc1310d31e" providerId="ADAL" clId="{5176696F-62A4-4830-81F6-8A8C691C8BE9}" dt="2024-04-15T21:58:12.040" v="7617" actId="478"/>
          <ac:picMkLst>
            <pc:docMk/>
            <pc:sldMk cId="3404368963" sldId="2142533803"/>
            <ac:picMk id="2" creationId="{467391D8-0AD2-0557-9AC6-49E497872D6E}"/>
          </ac:picMkLst>
        </pc:picChg>
        <pc:picChg chg="del">
          <ac:chgData name="Monique BEAULIEU" userId="d9ec6076-02d5-4d83-a776-8fbc1310d31e" providerId="ADAL" clId="{5176696F-62A4-4830-81F6-8A8C691C8BE9}" dt="2024-04-15T19:50:31.113" v="1149" actId="478"/>
          <ac:picMkLst>
            <pc:docMk/>
            <pc:sldMk cId="3404368963" sldId="2142533803"/>
            <ac:picMk id="3" creationId="{75A57FFA-5119-DC78-5A49-67E2C99B2D14}"/>
          </ac:picMkLst>
        </pc:picChg>
        <pc:picChg chg="del">
          <ac:chgData name="Monique BEAULIEU" userId="d9ec6076-02d5-4d83-a776-8fbc1310d31e" providerId="ADAL" clId="{5176696F-62A4-4830-81F6-8A8C691C8BE9}" dt="2024-04-15T19:50:38.726" v="1151" actId="478"/>
          <ac:picMkLst>
            <pc:docMk/>
            <pc:sldMk cId="3404368963" sldId="2142533803"/>
            <ac:picMk id="4" creationId="{99D4C73C-F2FE-AF53-5DDE-7CF1B38FD5E8}"/>
          </ac:picMkLst>
        </pc:picChg>
        <pc:picChg chg="add mod">
          <ac:chgData name="Monique BEAULIEU" userId="d9ec6076-02d5-4d83-a776-8fbc1310d31e" providerId="ADAL" clId="{5176696F-62A4-4830-81F6-8A8C691C8BE9}" dt="2024-04-15T19:50:44.544" v="1154" actId="1076"/>
          <ac:picMkLst>
            <pc:docMk/>
            <pc:sldMk cId="3404368963" sldId="2142533803"/>
            <ac:picMk id="5" creationId="{926F6ECF-20A6-7DA1-2429-7C03DC4B1323}"/>
          </ac:picMkLst>
        </pc:picChg>
      </pc:sldChg>
      <pc:sldChg chg="addSp delSp modSp add mod modNotesTx">
        <pc:chgData name="Monique BEAULIEU" userId="d9ec6076-02d5-4d83-a776-8fbc1310d31e" providerId="ADAL" clId="{5176696F-62A4-4830-81F6-8A8C691C8BE9}" dt="2024-04-16T04:30:29.292" v="8218" actId="20577"/>
        <pc:sldMkLst>
          <pc:docMk/>
          <pc:sldMk cId="4165139951" sldId="2142533804"/>
        </pc:sldMkLst>
        <pc:spChg chg="mod">
          <ac:chgData name="Monique BEAULIEU" userId="d9ec6076-02d5-4d83-a776-8fbc1310d31e" providerId="ADAL" clId="{5176696F-62A4-4830-81F6-8A8C691C8BE9}" dt="2024-04-15T19:56:45.604" v="1544" actId="20577"/>
          <ac:spMkLst>
            <pc:docMk/>
            <pc:sldMk cId="4165139951" sldId="2142533804"/>
            <ac:spMk id="8" creationId="{E347D947-E9CD-1381-FCEA-FC2914170A65}"/>
          </ac:spMkLst>
        </pc:spChg>
        <pc:picChg chg="del">
          <ac:chgData name="Monique BEAULIEU" userId="d9ec6076-02d5-4d83-a776-8fbc1310d31e" providerId="ADAL" clId="{5176696F-62A4-4830-81F6-8A8C691C8BE9}" dt="2024-04-15T21:58:14.094" v="7618" actId="478"/>
          <ac:picMkLst>
            <pc:docMk/>
            <pc:sldMk cId="4165139951" sldId="2142533804"/>
            <ac:picMk id="2" creationId="{467391D8-0AD2-0557-9AC6-49E497872D6E}"/>
          </ac:picMkLst>
        </pc:picChg>
        <pc:picChg chg="add mod">
          <ac:chgData name="Monique BEAULIEU" userId="d9ec6076-02d5-4d83-a776-8fbc1310d31e" providerId="ADAL" clId="{5176696F-62A4-4830-81F6-8A8C691C8BE9}" dt="2024-04-15T19:57:05.251" v="1550" actId="14100"/>
          <ac:picMkLst>
            <pc:docMk/>
            <pc:sldMk cId="4165139951" sldId="2142533804"/>
            <ac:picMk id="3" creationId="{2EFB76D1-DE33-9FDD-1D3A-F2B40592456E}"/>
          </ac:picMkLst>
        </pc:picChg>
        <pc:picChg chg="del">
          <ac:chgData name="Monique BEAULIEU" userId="d9ec6076-02d5-4d83-a776-8fbc1310d31e" providerId="ADAL" clId="{5176696F-62A4-4830-81F6-8A8C691C8BE9}" dt="2024-04-15T19:56:56.554" v="1545" actId="478"/>
          <ac:picMkLst>
            <pc:docMk/>
            <pc:sldMk cId="4165139951" sldId="2142533804"/>
            <ac:picMk id="5" creationId="{926F6ECF-20A6-7DA1-2429-7C03DC4B1323}"/>
          </ac:picMkLst>
        </pc:picChg>
      </pc:sldChg>
      <pc:sldChg chg="addSp delSp modSp add mod ord modNotesTx">
        <pc:chgData name="Monique BEAULIEU" userId="d9ec6076-02d5-4d83-a776-8fbc1310d31e" providerId="ADAL" clId="{5176696F-62A4-4830-81F6-8A8C691C8BE9}" dt="2024-04-16T04:46:19.834" v="8300" actId="20577"/>
        <pc:sldMkLst>
          <pc:docMk/>
          <pc:sldMk cId="4204312345" sldId="2142533805"/>
        </pc:sldMkLst>
        <pc:spChg chg="add del mod">
          <ac:chgData name="Monique BEAULIEU" userId="d9ec6076-02d5-4d83-a776-8fbc1310d31e" providerId="ADAL" clId="{5176696F-62A4-4830-81F6-8A8C691C8BE9}" dt="2024-04-15T20:27:09.820" v="2910" actId="478"/>
          <ac:spMkLst>
            <pc:docMk/>
            <pc:sldMk cId="4204312345" sldId="2142533805"/>
            <ac:spMk id="4" creationId="{92A9F40A-D098-66D5-AA12-26C8B12D1007}"/>
          </ac:spMkLst>
        </pc:spChg>
        <pc:spChg chg="add mod">
          <ac:chgData name="Monique BEAULIEU" userId="d9ec6076-02d5-4d83-a776-8fbc1310d31e" providerId="ADAL" clId="{5176696F-62A4-4830-81F6-8A8C691C8BE9}" dt="2024-04-15T20:43:12.771" v="3275" actId="207"/>
          <ac:spMkLst>
            <pc:docMk/>
            <pc:sldMk cId="4204312345" sldId="2142533805"/>
            <ac:spMk id="5" creationId="{4A1E73FE-721E-47CA-CD40-F354F4E63939}"/>
          </ac:spMkLst>
        </pc:spChg>
        <pc:spChg chg="add mod">
          <ac:chgData name="Monique BEAULIEU" userId="d9ec6076-02d5-4d83-a776-8fbc1310d31e" providerId="ADAL" clId="{5176696F-62A4-4830-81F6-8A8C691C8BE9}" dt="2024-04-15T20:43:10.251" v="3269" actId="207"/>
          <ac:spMkLst>
            <pc:docMk/>
            <pc:sldMk cId="4204312345" sldId="2142533805"/>
            <ac:spMk id="6" creationId="{D2A65A18-DC16-9FA0-5AEA-5D7CBED9A222}"/>
          </ac:spMkLst>
        </pc:spChg>
        <pc:spChg chg="add mod">
          <ac:chgData name="Monique BEAULIEU" userId="d9ec6076-02d5-4d83-a776-8fbc1310d31e" providerId="ADAL" clId="{5176696F-62A4-4830-81F6-8A8C691C8BE9}" dt="2024-04-15T20:43:09.936" v="3268" actId="207"/>
          <ac:spMkLst>
            <pc:docMk/>
            <pc:sldMk cId="4204312345" sldId="2142533805"/>
            <ac:spMk id="7" creationId="{1930E145-0A4A-39E1-B200-02F3CC26CC1A}"/>
          </ac:spMkLst>
        </pc:spChg>
        <pc:spChg chg="mod">
          <ac:chgData name="Monique BEAULIEU" userId="d9ec6076-02d5-4d83-a776-8fbc1310d31e" providerId="ADAL" clId="{5176696F-62A4-4830-81F6-8A8C691C8BE9}" dt="2024-04-15T20:20:21.738" v="2784" actId="20577"/>
          <ac:spMkLst>
            <pc:docMk/>
            <pc:sldMk cId="4204312345" sldId="2142533805"/>
            <ac:spMk id="8" creationId="{E347D947-E9CD-1381-FCEA-FC2914170A65}"/>
          </ac:spMkLst>
        </pc:spChg>
        <pc:spChg chg="add mod">
          <ac:chgData name="Monique BEAULIEU" userId="d9ec6076-02d5-4d83-a776-8fbc1310d31e" providerId="ADAL" clId="{5176696F-62A4-4830-81F6-8A8C691C8BE9}" dt="2024-04-15T20:43:09.651" v="3267" actId="207"/>
          <ac:spMkLst>
            <pc:docMk/>
            <pc:sldMk cId="4204312345" sldId="2142533805"/>
            <ac:spMk id="9" creationId="{465BA87D-8DB3-ADDB-98B3-5E6FB349862E}"/>
          </ac:spMkLst>
        </pc:spChg>
        <pc:spChg chg="add mod">
          <ac:chgData name="Monique BEAULIEU" userId="d9ec6076-02d5-4d83-a776-8fbc1310d31e" providerId="ADAL" clId="{5176696F-62A4-4830-81F6-8A8C691C8BE9}" dt="2024-04-15T20:43:09.350" v="3266" actId="207"/>
          <ac:spMkLst>
            <pc:docMk/>
            <pc:sldMk cId="4204312345" sldId="2142533805"/>
            <ac:spMk id="10" creationId="{27E8E1A0-4A9F-7502-DD2D-ED871D94478F}"/>
          </ac:spMkLst>
        </pc:spChg>
        <pc:spChg chg="add mod">
          <ac:chgData name="Monique BEAULIEU" userId="d9ec6076-02d5-4d83-a776-8fbc1310d31e" providerId="ADAL" clId="{5176696F-62A4-4830-81F6-8A8C691C8BE9}" dt="2024-04-15T20:43:11.871" v="3273" actId="207"/>
          <ac:spMkLst>
            <pc:docMk/>
            <pc:sldMk cId="4204312345" sldId="2142533805"/>
            <ac:spMk id="11" creationId="{AC3C399E-D0CB-61D4-250C-FD6C9E3C6C40}"/>
          </ac:spMkLst>
        </pc:spChg>
        <pc:spChg chg="add mod">
          <ac:chgData name="Monique BEAULIEU" userId="d9ec6076-02d5-4d83-a776-8fbc1310d31e" providerId="ADAL" clId="{5176696F-62A4-4830-81F6-8A8C691C8BE9}" dt="2024-04-15T20:43:11.436" v="3272" actId="207"/>
          <ac:spMkLst>
            <pc:docMk/>
            <pc:sldMk cId="4204312345" sldId="2142533805"/>
            <ac:spMk id="12" creationId="{5E3407ED-AF41-45F2-0115-921BBC87323E}"/>
          </ac:spMkLst>
        </pc:spChg>
        <pc:spChg chg="add mod">
          <ac:chgData name="Monique BEAULIEU" userId="d9ec6076-02d5-4d83-a776-8fbc1310d31e" providerId="ADAL" clId="{5176696F-62A4-4830-81F6-8A8C691C8BE9}" dt="2024-04-15T20:43:11.045" v="3271" actId="207"/>
          <ac:spMkLst>
            <pc:docMk/>
            <pc:sldMk cId="4204312345" sldId="2142533805"/>
            <ac:spMk id="13" creationId="{F016E814-9288-3777-AD42-83256E2B2411}"/>
          </ac:spMkLst>
        </pc:spChg>
        <pc:spChg chg="add mod">
          <ac:chgData name="Monique BEAULIEU" userId="d9ec6076-02d5-4d83-a776-8fbc1310d31e" providerId="ADAL" clId="{5176696F-62A4-4830-81F6-8A8C691C8BE9}" dt="2024-04-15T20:43:10.625" v="3270" actId="207"/>
          <ac:spMkLst>
            <pc:docMk/>
            <pc:sldMk cId="4204312345" sldId="2142533805"/>
            <ac:spMk id="14" creationId="{E7973475-675B-90FD-F33F-A5A9222381CA}"/>
          </ac:spMkLst>
        </pc:spChg>
        <pc:spChg chg="add mod">
          <ac:chgData name="Monique BEAULIEU" userId="d9ec6076-02d5-4d83-a776-8fbc1310d31e" providerId="ADAL" clId="{5176696F-62A4-4830-81F6-8A8C691C8BE9}" dt="2024-04-15T20:45:09.150" v="3282" actId="207"/>
          <ac:spMkLst>
            <pc:docMk/>
            <pc:sldMk cId="4204312345" sldId="2142533805"/>
            <ac:spMk id="15" creationId="{C5E9C9FB-EE00-BCF0-E7BA-C611FB13FD3F}"/>
          </ac:spMkLst>
        </pc:spChg>
        <pc:spChg chg="add del mod">
          <ac:chgData name="Monique BEAULIEU" userId="d9ec6076-02d5-4d83-a776-8fbc1310d31e" providerId="ADAL" clId="{5176696F-62A4-4830-81F6-8A8C691C8BE9}" dt="2024-04-15T20:54:22.728" v="3360" actId="14100"/>
          <ac:spMkLst>
            <pc:docMk/>
            <pc:sldMk cId="4204312345" sldId="2142533805"/>
            <ac:spMk id="16" creationId="{4FB7512C-D969-B97C-879D-CA0B9F819433}"/>
          </ac:spMkLst>
        </pc:spChg>
        <pc:spChg chg="add mod">
          <ac:chgData name="Monique BEAULIEU" userId="d9ec6076-02d5-4d83-a776-8fbc1310d31e" providerId="ADAL" clId="{5176696F-62A4-4830-81F6-8A8C691C8BE9}" dt="2024-04-15T20:47:10.842" v="3306" actId="1076"/>
          <ac:spMkLst>
            <pc:docMk/>
            <pc:sldMk cId="4204312345" sldId="2142533805"/>
            <ac:spMk id="17" creationId="{E383B4D1-C601-7568-BB3C-D23B1CA70A76}"/>
          </ac:spMkLst>
        </pc:spChg>
        <pc:spChg chg="add mod">
          <ac:chgData name="Monique BEAULIEU" userId="d9ec6076-02d5-4d83-a776-8fbc1310d31e" providerId="ADAL" clId="{5176696F-62A4-4830-81F6-8A8C691C8BE9}" dt="2024-04-15T20:31:37.912" v="3000" actId="1076"/>
          <ac:spMkLst>
            <pc:docMk/>
            <pc:sldMk cId="4204312345" sldId="2142533805"/>
            <ac:spMk id="18" creationId="{69DA35B4-B39C-A5FB-CBDA-3614E0D05FCF}"/>
          </ac:spMkLst>
        </pc:spChg>
        <pc:spChg chg="add mod">
          <ac:chgData name="Monique BEAULIEU" userId="d9ec6076-02d5-4d83-a776-8fbc1310d31e" providerId="ADAL" clId="{5176696F-62A4-4830-81F6-8A8C691C8BE9}" dt="2024-04-15T20:31:50.232" v="3031" actId="20577"/>
          <ac:spMkLst>
            <pc:docMk/>
            <pc:sldMk cId="4204312345" sldId="2142533805"/>
            <ac:spMk id="19" creationId="{4AEBC7EC-5EEC-12A4-D9FC-BD8E7FD4B734}"/>
          </ac:spMkLst>
        </pc:spChg>
        <pc:spChg chg="add mod">
          <ac:chgData name="Monique BEAULIEU" userId="d9ec6076-02d5-4d83-a776-8fbc1310d31e" providerId="ADAL" clId="{5176696F-62A4-4830-81F6-8A8C691C8BE9}" dt="2024-04-15T20:43:12.291" v="3274" actId="207"/>
          <ac:spMkLst>
            <pc:docMk/>
            <pc:sldMk cId="4204312345" sldId="2142533805"/>
            <ac:spMk id="20" creationId="{AE1A11CC-48CA-9F20-5175-265A156387CD}"/>
          </ac:spMkLst>
        </pc:spChg>
        <pc:spChg chg="add mod">
          <ac:chgData name="Monique BEAULIEU" userId="d9ec6076-02d5-4d83-a776-8fbc1310d31e" providerId="ADAL" clId="{5176696F-62A4-4830-81F6-8A8C691C8BE9}" dt="2024-04-15T20:43:09.067" v="3265" actId="20577"/>
          <ac:spMkLst>
            <pc:docMk/>
            <pc:sldMk cId="4204312345" sldId="2142533805"/>
            <ac:spMk id="21" creationId="{490F149D-6EBD-5B92-B1CE-A4360914B6E4}"/>
          </ac:spMkLst>
        </pc:spChg>
        <pc:spChg chg="add mod">
          <ac:chgData name="Monique BEAULIEU" userId="d9ec6076-02d5-4d83-a776-8fbc1310d31e" providerId="ADAL" clId="{5176696F-62A4-4830-81F6-8A8C691C8BE9}" dt="2024-04-15T20:33:21.511" v="3088" actId="20577"/>
          <ac:spMkLst>
            <pc:docMk/>
            <pc:sldMk cId="4204312345" sldId="2142533805"/>
            <ac:spMk id="22" creationId="{EBDE67A5-E5D6-E0C2-2221-2E4DABAC8C3E}"/>
          </ac:spMkLst>
        </pc:spChg>
        <pc:spChg chg="add mod">
          <ac:chgData name="Monique BEAULIEU" userId="d9ec6076-02d5-4d83-a776-8fbc1310d31e" providerId="ADAL" clId="{5176696F-62A4-4830-81F6-8A8C691C8BE9}" dt="2024-04-15T20:34:10.986" v="3103" actId="693"/>
          <ac:spMkLst>
            <pc:docMk/>
            <pc:sldMk cId="4204312345" sldId="2142533805"/>
            <ac:spMk id="23" creationId="{22C78E63-FBB0-0B78-29B3-6EB5B5C30895}"/>
          </ac:spMkLst>
        </pc:spChg>
        <pc:spChg chg="add mod">
          <ac:chgData name="Monique BEAULIEU" userId="d9ec6076-02d5-4d83-a776-8fbc1310d31e" providerId="ADAL" clId="{5176696F-62A4-4830-81F6-8A8C691C8BE9}" dt="2024-04-15T20:35:19.953" v="3119" actId="207"/>
          <ac:spMkLst>
            <pc:docMk/>
            <pc:sldMk cId="4204312345" sldId="2142533805"/>
            <ac:spMk id="24" creationId="{3BD0CDFB-64E7-24B3-5D99-90D2131BEFA6}"/>
          </ac:spMkLst>
        </pc:spChg>
        <pc:spChg chg="add mod">
          <ac:chgData name="Monique BEAULIEU" userId="d9ec6076-02d5-4d83-a776-8fbc1310d31e" providerId="ADAL" clId="{5176696F-62A4-4830-81F6-8A8C691C8BE9}" dt="2024-04-15T20:54:11.603" v="3358" actId="1076"/>
          <ac:spMkLst>
            <pc:docMk/>
            <pc:sldMk cId="4204312345" sldId="2142533805"/>
            <ac:spMk id="25" creationId="{17B13796-8EF6-538F-55D7-2AE23D6826DB}"/>
          </ac:spMkLst>
        </pc:spChg>
        <pc:spChg chg="add mod">
          <ac:chgData name="Monique BEAULIEU" userId="d9ec6076-02d5-4d83-a776-8fbc1310d31e" providerId="ADAL" clId="{5176696F-62A4-4830-81F6-8A8C691C8BE9}" dt="2024-04-15T20:43:08.798" v="3264" actId="20577"/>
          <ac:spMkLst>
            <pc:docMk/>
            <pc:sldMk cId="4204312345" sldId="2142533805"/>
            <ac:spMk id="26" creationId="{3E713D5A-A68A-D72F-E211-045856D5CBF3}"/>
          </ac:spMkLst>
        </pc:spChg>
        <pc:spChg chg="add mod">
          <ac:chgData name="Monique BEAULIEU" userId="d9ec6076-02d5-4d83-a776-8fbc1310d31e" providerId="ADAL" clId="{5176696F-62A4-4830-81F6-8A8C691C8BE9}" dt="2024-04-15T20:37:48.421" v="3178" actId="20577"/>
          <ac:spMkLst>
            <pc:docMk/>
            <pc:sldMk cId="4204312345" sldId="2142533805"/>
            <ac:spMk id="27" creationId="{73FF0878-012D-8103-6C41-3F046668E190}"/>
          </ac:spMkLst>
        </pc:spChg>
        <pc:spChg chg="add mod">
          <ac:chgData name="Monique BEAULIEU" userId="d9ec6076-02d5-4d83-a776-8fbc1310d31e" providerId="ADAL" clId="{5176696F-62A4-4830-81F6-8A8C691C8BE9}" dt="2024-04-15T20:37:52.172" v="3180" actId="20577"/>
          <ac:spMkLst>
            <pc:docMk/>
            <pc:sldMk cId="4204312345" sldId="2142533805"/>
            <ac:spMk id="28" creationId="{B5FF1D07-ECBF-4BE6-94F1-6C69CF63278B}"/>
          </ac:spMkLst>
        </pc:spChg>
        <pc:spChg chg="add mod">
          <ac:chgData name="Monique BEAULIEU" userId="d9ec6076-02d5-4d83-a776-8fbc1310d31e" providerId="ADAL" clId="{5176696F-62A4-4830-81F6-8A8C691C8BE9}" dt="2024-04-15T20:37:55.381" v="3182" actId="20577"/>
          <ac:spMkLst>
            <pc:docMk/>
            <pc:sldMk cId="4204312345" sldId="2142533805"/>
            <ac:spMk id="29" creationId="{60AC09E3-0992-904C-79EB-9235D653BDC5}"/>
          </ac:spMkLst>
        </pc:spChg>
        <pc:spChg chg="add mod">
          <ac:chgData name="Monique BEAULIEU" userId="d9ec6076-02d5-4d83-a776-8fbc1310d31e" providerId="ADAL" clId="{5176696F-62A4-4830-81F6-8A8C691C8BE9}" dt="2024-04-15T20:45:12.310" v="3283" actId="207"/>
          <ac:spMkLst>
            <pc:docMk/>
            <pc:sldMk cId="4204312345" sldId="2142533805"/>
            <ac:spMk id="30" creationId="{12C5AE4A-FBFC-B9EC-E94F-3907B03DF3A8}"/>
          </ac:spMkLst>
        </pc:spChg>
        <pc:spChg chg="add mod">
          <ac:chgData name="Monique BEAULIEU" userId="d9ec6076-02d5-4d83-a776-8fbc1310d31e" providerId="ADAL" clId="{5176696F-62A4-4830-81F6-8A8C691C8BE9}" dt="2024-04-15T20:38:24.187" v="3184" actId="1076"/>
          <ac:spMkLst>
            <pc:docMk/>
            <pc:sldMk cId="4204312345" sldId="2142533805"/>
            <ac:spMk id="31" creationId="{5EB46617-071A-6C87-10C1-593A0B928EEF}"/>
          </ac:spMkLst>
        </pc:spChg>
        <pc:spChg chg="add mod">
          <ac:chgData name="Monique BEAULIEU" userId="d9ec6076-02d5-4d83-a776-8fbc1310d31e" providerId="ADAL" clId="{5176696F-62A4-4830-81F6-8A8C691C8BE9}" dt="2024-04-15T20:45:14.448" v="3284" actId="207"/>
          <ac:spMkLst>
            <pc:docMk/>
            <pc:sldMk cId="4204312345" sldId="2142533805"/>
            <ac:spMk id="32" creationId="{37855595-102A-C61F-DE8D-EC90F716065E}"/>
          </ac:spMkLst>
        </pc:spChg>
        <pc:spChg chg="add mod">
          <ac:chgData name="Monique BEAULIEU" userId="d9ec6076-02d5-4d83-a776-8fbc1310d31e" providerId="ADAL" clId="{5176696F-62A4-4830-81F6-8A8C691C8BE9}" dt="2024-04-15T20:38:29.152" v="3186" actId="1076"/>
          <ac:spMkLst>
            <pc:docMk/>
            <pc:sldMk cId="4204312345" sldId="2142533805"/>
            <ac:spMk id="33" creationId="{ACAF1CA3-CDD0-51E4-A5CB-37F808F3D397}"/>
          </ac:spMkLst>
        </pc:spChg>
        <pc:spChg chg="add mod">
          <ac:chgData name="Monique BEAULIEU" userId="d9ec6076-02d5-4d83-a776-8fbc1310d31e" providerId="ADAL" clId="{5176696F-62A4-4830-81F6-8A8C691C8BE9}" dt="2024-04-15T20:45:17.141" v="3285" actId="207"/>
          <ac:spMkLst>
            <pc:docMk/>
            <pc:sldMk cId="4204312345" sldId="2142533805"/>
            <ac:spMk id="34" creationId="{E6DD6BE0-FE15-E46F-ED1B-744C20DFD07B}"/>
          </ac:spMkLst>
        </pc:spChg>
        <pc:spChg chg="add mod">
          <ac:chgData name="Monique BEAULIEU" userId="d9ec6076-02d5-4d83-a776-8fbc1310d31e" providerId="ADAL" clId="{5176696F-62A4-4830-81F6-8A8C691C8BE9}" dt="2024-04-15T20:38:41.977" v="3188" actId="1076"/>
          <ac:spMkLst>
            <pc:docMk/>
            <pc:sldMk cId="4204312345" sldId="2142533805"/>
            <ac:spMk id="35" creationId="{04AD0E3B-3AD9-3636-87DD-B6C4624C6603}"/>
          </ac:spMkLst>
        </pc:spChg>
        <pc:spChg chg="add mod">
          <ac:chgData name="Monique BEAULIEU" userId="d9ec6076-02d5-4d83-a776-8fbc1310d31e" providerId="ADAL" clId="{5176696F-62A4-4830-81F6-8A8C691C8BE9}" dt="2024-04-15T20:45:20.127" v="3286" actId="207"/>
          <ac:spMkLst>
            <pc:docMk/>
            <pc:sldMk cId="4204312345" sldId="2142533805"/>
            <ac:spMk id="36" creationId="{C87303D7-240C-429A-64B0-51F958533BAB}"/>
          </ac:spMkLst>
        </pc:spChg>
        <pc:spChg chg="add mod">
          <ac:chgData name="Monique BEAULIEU" userId="d9ec6076-02d5-4d83-a776-8fbc1310d31e" providerId="ADAL" clId="{5176696F-62A4-4830-81F6-8A8C691C8BE9}" dt="2024-04-15T20:38:48.067" v="3190" actId="1076"/>
          <ac:spMkLst>
            <pc:docMk/>
            <pc:sldMk cId="4204312345" sldId="2142533805"/>
            <ac:spMk id="37" creationId="{37038F02-F91F-42BA-2D71-BC6CE2AE25F9}"/>
          </ac:spMkLst>
        </pc:spChg>
        <pc:spChg chg="add mod">
          <ac:chgData name="Monique BEAULIEU" userId="d9ec6076-02d5-4d83-a776-8fbc1310d31e" providerId="ADAL" clId="{5176696F-62A4-4830-81F6-8A8C691C8BE9}" dt="2024-04-15T20:50:29.390" v="3337" actId="14100"/>
          <ac:spMkLst>
            <pc:docMk/>
            <pc:sldMk cId="4204312345" sldId="2142533805"/>
            <ac:spMk id="38" creationId="{060FAAB9-7166-E740-66EA-141C949CCC53}"/>
          </ac:spMkLst>
        </pc:spChg>
        <pc:spChg chg="add mod">
          <ac:chgData name="Monique BEAULIEU" userId="d9ec6076-02d5-4d83-a776-8fbc1310d31e" providerId="ADAL" clId="{5176696F-62A4-4830-81F6-8A8C691C8BE9}" dt="2024-04-15T20:50:32.773" v="3338" actId="1076"/>
          <ac:spMkLst>
            <pc:docMk/>
            <pc:sldMk cId="4204312345" sldId="2142533805"/>
            <ac:spMk id="39" creationId="{10BFDEFA-2ED6-7A94-61DB-7D67AA078E5F}"/>
          </ac:spMkLst>
        </pc:spChg>
        <pc:spChg chg="add mod">
          <ac:chgData name="Monique BEAULIEU" userId="d9ec6076-02d5-4d83-a776-8fbc1310d31e" providerId="ADAL" clId="{5176696F-62A4-4830-81F6-8A8C691C8BE9}" dt="2024-04-15T20:41:01.443" v="3225" actId="20577"/>
          <ac:spMkLst>
            <pc:docMk/>
            <pc:sldMk cId="4204312345" sldId="2142533805"/>
            <ac:spMk id="40" creationId="{3017AA26-A3A2-215F-CF16-CB5CA294EB5D}"/>
          </ac:spMkLst>
        </pc:spChg>
        <pc:spChg chg="add mod">
          <ac:chgData name="Monique BEAULIEU" userId="d9ec6076-02d5-4d83-a776-8fbc1310d31e" providerId="ADAL" clId="{5176696F-62A4-4830-81F6-8A8C691C8BE9}" dt="2024-04-15T20:41:03.634" v="3227" actId="20577"/>
          <ac:spMkLst>
            <pc:docMk/>
            <pc:sldMk cId="4204312345" sldId="2142533805"/>
            <ac:spMk id="41" creationId="{C84F52FD-A964-5CE9-BAAB-823222B7167A}"/>
          </ac:spMkLst>
        </pc:spChg>
        <pc:spChg chg="add mod">
          <ac:chgData name="Monique BEAULIEU" userId="d9ec6076-02d5-4d83-a776-8fbc1310d31e" providerId="ADAL" clId="{5176696F-62A4-4830-81F6-8A8C691C8BE9}" dt="2024-04-15T20:41:06.738" v="3229" actId="20577"/>
          <ac:spMkLst>
            <pc:docMk/>
            <pc:sldMk cId="4204312345" sldId="2142533805"/>
            <ac:spMk id="42" creationId="{2E1C4730-0758-4994-79F6-F9C7C515D297}"/>
          </ac:spMkLst>
        </pc:spChg>
        <pc:spChg chg="add mod">
          <ac:chgData name="Monique BEAULIEU" userId="d9ec6076-02d5-4d83-a776-8fbc1310d31e" providerId="ADAL" clId="{5176696F-62A4-4830-81F6-8A8C691C8BE9}" dt="2024-04-15T20:41:09.258" v="3231" actId="20577"/>
          <ac:spMkLst>
            <pc:docMk/>
            <pc:sldMk cId="4204312345" sldId="2142533805"/>
            <ac:spMk id="43" creationId="{243BB881-44F7-B59C-C286-0082816FD302}"/>
          </ac:spMkLst>
        </pc:spChg>
        <pc:spChg chg="add mod">
          <ac:chgData name="Monique BEAULIEU" userId="d9ec6076-02d5-4d83-a776-8fbc1310d31e" providerId="ADAL" clId="{5176696F-62A4-4830-81F6-8A8C691C8BE9}" dt="2024-04-15T20:43:54.099" v="3278" actId="1076"/>
          <ac:spMkLst>
            <pc:docMk/>
            <pc:sldMk cId="4204312345" sldId="2142533805"/>
            <ac:spMk id="44" creationId="{0B1F46EF-3DF2-741E-E95D-E8D2E57F581B}"/>
          </ac:spMkLst>
        </pc:spChg>
        <pc:spChg chg="add mod">
          <ac:chgData name="Monique BEAULIEU" userId="d9ec6076-02d5-4d83-a776-8fbc1310d31e" providerId="ADAL" clId="{5176696F-62A4-4830-81F6-8A8C691C8BE9}" dt="2024-04-15T20:43:54.099" v="3278" actId="1076"/>
          <ac:spMkLst>
            <pc:docMk/>
            <pc:sldMk cId="4204312345" sldId="2142533805"/>
            <ac:spMk id="45" creationId="{55BA6F43-BEAE-6A46-3FBD-04256622B397}"/>
          </ac:spMkLst>
        </pc:spChg>
        <pc:spChg chg="add mod">
          <ac:chgData name="Monique BEAULIEU" userId="d9ec6076-02d5-4d83-a776-8fbc1310d31e" providerId="ADAL" clId="{5176696F-62A4-4830-81F6-8A8C691C8BE9}" dt="2024-04-15T20:44:37.432" v="3281" actId="13822"/>
          <ac:spMkLst>
            <pc:docMk/>
            <pc:sldMk cId="4204312345" sldId="2142533805"/>
            <ac:spMk id="46" creationId="{5B230FC5-CCB4-2637-4C45-48E6C7B4627D}"/>
          </ac:spMkLst>
        </pc:spChg>
        <pc:spChg chg="add del mod">
          <ac:chgData name="Monique BEAULIEU" userId="d9ec6076-02d5-4d83-a776-8fbc1310d31e" providerId="ADAL" clId="{5176696F-62A4-4830-81F6-8A8C691C8BE9}" dt="2024-04-15T20:49:00.203" v="3323" actId="478"/>
          <ac:spMkLst>
            <pc:docMk/>
            <pc:sldMk cId="4204312345" sldId="2142533805"/>
            <ac:spMk id="57" creationId="{79ED0143-A2E1-568F-0F96-0B676E894C06}"/>
          </ac:spMkLst>
        </pc:spChg>
        <pc:spChg chg="add mod">
          <ac:chgData name="Monique BEAULIEU" userId="d9ec6076-02d5-4d83-a776-8fbc1310d31e" providerId="ADAL" clId="{5176696F-62A4-4830-81F6-8A8C691C8BE9}" dt="2024-04-15T20:48:40.873" v="3316" actId="13822"/>
          <ac:spMkLst>
            <pc:docMk/>
            <pc:sldMk cId="4204312345" sldId="2142533805"/>
            <ac:spMk id="58" creationId="{B13E04CA-837F-326F-1058-C4D350F5F52A}"/>
          </ac:spMkLst>
        </pc:spChg>
        <pc:spChg chg="add mod">
          <ac:chgData name="Monique BEAULIEU" userId="d9ec6076-02d5-4d83-a776-8fbc1310d31e" providerId="ADAL" clId="{5176696F-62A4-4830-81F6-8A8C691C8BE9}" dt="2024-04-15T20:48:46.027" v="3318" actId="1076"/>
          <ac:spMkLst>
            <pc:docMk/>
            <pc:sldMk cId="4204312345" sldId="2142533805"/>
            <ac:spMk id="59" creationId="{4FB8F11B-002E-B79D-769E-04DAA3497F9D}"/>
          </ac:spMkLst>
        </pc:spChg>
        <pc:spChg chg="add mod">
          <ac:chgData name="Monique BEAULIEU" userId="d9ec6076-02d5-4d83-a776-8fbc1310d31e" providerId="ADAL" clId="{5176696F-62A4-4830-81F6-8A8C691C8BE9}" dt="2024-04-15T20:48:52.100" v="3320" actId="1076"/>
          <ac:spMkLst>
            <pc:docMk/>
            <pc:sldMk cId="4204312345" sldId="2142533805"/>
            <ac:spMk id="60" creationId="{2B836079-2BA5-0042-31D9-D97660D52BC3}"/>
          </ac:spMkLst>
        </pc:spChg>
        <pc:spChg chg="add mod">
          <ac:chgData name="Monique BEAULIEU" userId="d9ec6076-02d5-4d83-a776-8fbc1310d31e" providerId="ADAL" clId="{5176696F-62A4-4830-81F6-8A8C691C8BE9}" dt="2024-04-15T20:48:57.387" v="3322" actId="1076"/>
          <ac:spMkLst>
            <pc:docMk/>
            <pc:sldMk cId="4204312345" sldId="2142533805"/>
            <ac:spMk id="61" creationId="{BA6AFCD9-0392-2006-8FCE-F520DE574152}"/>
          </ac:spMkLst>
        </pc:spChg>
        <pc:spChg chg="add mod">
          <ac:chgData name="Monique BEAULIEU" userId="d9ec6076-02d5-4d83-a776-8fbc1310d31e" providerId="ADAL" clId="{5176696F-62A4-4830-81F6-8A8C691C8BE9}" dt="2024-04-15T20:49:12.980" v="3326" actId="13822"/>
          <ac:spMkLst>
            <pc:docMk/>
            <pc:sldMk cId="4204312345" sldId="2142533805"/>
            <ac:spMk id="62" creationId="{051E446F-4CAC-46A5-FCA8-117F88B2F6C8}"/>
          </ac:spMkLst>
        </pc:spChg>
        <pc:spChg chg="add mod">
          <ac:chgData name="Monique BEAULIEU" userId="d9ec6076-02d5-4d83-a776-8fbc1310d31e" providerId="ADAL" clId="{5176696F-62A4-4830-81F6-8A8C691C8BE9}" dt="2024-04-15T21:10:40.065" v="3652" actId="13822"/>
          <ac:spMkLst>
            <pc:docMk/>
            <pc:sldMk cId="4204312345" sldId="2142533805"/>
            <ac:spMk id="88" creationId="{F073F4D1-5374-D65C-66E1-7A54381D4DFF}"/>
          </ac:spMkLst>
        </pc:spChg>
        <pc:picChg chg="del">
          <ac:chgData name="Monique BEAULIEU" userId="d9ec6076-02d5-4d83-a776-8fbc1310d31e" providerId="ADAL" clId="{5176696F-62A4-4830-81F6-8A8C691C8BE9}" dt="2024-04-15T21:58:24.954" v="7621" actId="478"/>
          <ac:picMkLst>
            <pc:docMk/>
            <pc:sldMk cId="4204312345" sldId="2142533805"/>
            <ac:picMk id="2" creationId="{467391D8-0AD2-0557-9AC6-49E497872D6E}"/>
          </ac:picMkLst>
        </pc:picChg>
        <pc:picChg chg="del">
          <ac:chgData name="Monique BEAULIEU" userId="d9ec6076-02d5-4d83-a776-8fbc1310d31e" providerId="ADAL" clId="{5176696F-62A4-4830-81F6-8A8C691C8BE9}" dt="2024-04-15T20:20:12.481" v="2775" actId="478"/>
          <ac:picMkLst>
            <pc:docMk/>
            <pc:sldMk cId="4204312345" sldId="2142533805"/>
            <ac:picMk id="3" creationId="{2EFB76D1-DE33-9FDD-1D3A-F2B40592456E}"/>
          </ac:picMkLst>
        </pc:picChg>
        <pc:cxnChg chg="add mod">
          <ac:chgData name="Monique BEAULIEU" userId="d9ec6076-02d5-4d83-a776-8fbc1310d31e" providerId="ADAL" clId="{5176696F-62A4-4830-81F6-8A8C691C8BE9}" dt="2024-04-15T20:47:10.842" v="3306" actId="1076"/>
          <ac:cxnSpMkLst>
            <pc:docMk/>
            <pc:sldMk cId="4204312345" sldId="2142533805"/>
            <ac:cxnSpMk id="48" creationId="{DC9032C7-E6EB-A1B4-94D2-2A00B1A682F0}"/>
          </ac:cxnSpMkLst>
        </pc:cxnChg>
        <pc:cxnChg chg="add mod">
          <ac:chgData name="Monique BEAULIEU" userId="d9ec6076-02d5-4d83-a776-8fbc1310d31e" providerId="ADAL" clId="{5176696F-62A4-4830-81F6-8A8C691C8BE9}" dt="2024-04-15T20:54:22.728" v="3360" actId="14100"/>
          <ac:cxnSpMkLst>
            <pc:docMk/>
            <pc:sldMk cId="4204312345" sldId="2142533805"/>
            <ac:cxnSpMk id="52" creationId="{5666E081-267E-5E17-7D0F-783324383CC8}"/>
          </ac:cxnSpMkLst>
        </pc:cxnChg>
        <pc:cxnChg chg="add del mod">
          <ac:chgData name="Monique BEAULIEU" userId="d9ec6076-02d5-4d83-a776-8fbc1310d31e" providerId="ADAL" clId="{5176696F-62A4-4830-81F6-8A8C691C8BE9}" dt="2024-04-15T20:47:56.707" v="3310" actId="478"/>
          <ac:cxnSpMkLst>
            <pc:docMk/>
            <pc:sldMk cId="4204312345" sldId="2142533805"/>
            <ac:cxnSpMk id="54" creationId="{026C488F-B802-1683-C84C-53B3BED34B71}"/>
          </ac:cxnSpMkLst>
        </pc:cxnChg>
        <pc:cxnChg chg="add mod">
          <ac:chgData name="Monique BEAULIEU" userId="d9ec6076-02d5-4d83-a776-8fbc1310d31e" providerId="ADAL" clId="{5176696F-62A4-4830-81F6-8A8C691C8BE9}" dt="2024-04-15T20:48:05.562" v="3312" actId="13822"/>
          <ac:cxnSpMkLst>
            <pc:docMk/>
            <pc:sldMk cId="4204312345" sldId="2142533805"/>
            <ac:cxnSpMk id="56" creationId="{B8DA7F89-D5E1-9983-50A2-F8952063153E}"/>
          </ac:cxnSpMkLst>
        </pc:cxnChg>
        <pc:cxnChg chg="add del mod">
          <ac:chgData name="Monique BEAULIEU" userId="d9ec6076-02d5-4d83-a776-8fbc1310d31e" providerId="ADAL" clId="{5176696F-62A4-4830-81F6-8A8C691C8BE9}" dt="2024-04-15T20:49:41.138" v="3328" actId="478"/>
          <ac:cxnSpMkLst>
            <pc:docMk/>
            <pc:sldMk cId="4204312345" sldId="2142533805"/>
            <ac:cxnSpMk id="64" creationId="{E8DE609E-3A9E-B466-E2ED-5ACFEDCF423E}"/>
          </ac:cxnSpMkLst>
        </pc:cxnChg>
        <pc:cxnChg chg="add mod">
          <ac:chgData name="Monique BEAULIEU" userId="d9ec6076-02d5-4d83-a776-8fbc1310d31e" providerId="ADAL" clId="{5176696F-62A4-4830-81F6-8A8C691C8BE9}" dt="2024-04-15T20:54:22.728" v="3360" actId="14100"/>
          <ac:cxnSpMkLst>
            <pc:docMk/>
            <pc:sldMk cId="4204312345" sldId="2142533805"/>
            <ac:cxnSpMk id="66" creationId="{39D62A84-CB3A-3271-0E88-9DFDEAF9DA75}"/>
          </ac:cxnSpMkLst>
        </pc:cxnChg>
        <pc:cxnChg chg="add mod">
          <ac:chgData name="Monique BEAULIEU" userId="d9ec6076-02d5-4d83-a776-8fbc1310d31e" providerId="ADAL" clId="{5176696F-62A4-4830-81F6-8A8C691C8BE9}" dt="2024-04-15T21:56:38.112" v="7615" actId="14100"/>
          <ac:cxnSpMkLst>
            <pc:docMk/>
            <pc:sldMk cId="4204312345" sldId="2142533805"/>
            <ac:cxnSpMk id="68" creationId="{549D93E3-2A55-6919-32BB-A2820CBD7788}"/>
          </ac:cxnSpMkLst>
        </pc:cxnChg>
        <pc:cxnChg chg="add mod">
          <ac:chgData name="Monique BEAULIEU" userId="d9ec6076-02d5-4d83-a776-8fbc1310d31e" providerId="ADAL" clId="{5176696F-62A4-4830-81F6-8A8C691C8BE9}" dt="2024-04-15T21:56:31.917" v="7614" actId="14100"/>
          <ac:cxnSpMkLst>
            <pc:docMk/>
            <pc:sldMk cId="4204312345" sldId="2142533805"/>
            <ac:cxnSpMk id="70" creationId="{D454B1DC-97E4-D57A-A15E-67D9A94487D6}"/>
          </ac:cxnSpMkLst>
        </pc:cxnChg>
        <pc:cxnChg chg="add mod">
          <ac:chgData name="Monique BEAULIEU" userId="d9ec6076-02d5-4d83-a776-8fbc1310d31e" providerId="ADAL" clId="{5176696F-62A4-4830-81F6-8A8C691C8BE9}" dt="2024-04-15T21:56:28.422" v="7613" actId="14100"/>
          <ac:cxnSpMkLst>
            <pc:docMk/>
            <pc:sldMk cId="4204312345" sldId="2142533805"/>
            <ac:cxnSpMk id="72" creationId="{E1BE16F5-5DA6-529A-8E46-1B3DA67B6571}"/>
          </ac:cxnSpMkLst>
        </pc:cxnChg>
        <pc:cxnChg chg="add mod">
          <ac:chgData name="Monique BEAULIEU" userId="d9ec6076-02d5-4d83-a776-8fbc1310d31e" providerId="ADAL" clId="{5176696F-62A4-4830-81F6-8A8C691C8BE9}" dt="2024-04-15T20:50:48.389" v="3340" actId="13822"/>
          <ac:cxnSpMkLst>
            <pc:docMk/>
            <pc:sldMk cId="4204312345" sldId="2142533805"/>
            <ac:cxnSpMk id="74" creationId="{2EA5833A-3D51-5729-5F57-2C078673BC4D}"/>
          </ac:cxnSpMkLst>
        </pc:cxnChg>
        <pc:cxnChg chg="add mod">
          <ac:chgData name="Monique BEAULIEU" userId="d9ec6076-02d5-4d83-a776-8fbc1310d31e" providerId="ADAL" clId="{5176696F-62A4-4830-81F6-8A8C691C8BE9}" dt="2024-04-15T20:50:58.078" v="3342" actId="1076"/>
          <ac:cxnSpMkLst>
            <pc:docMk/>
            <pc:sldMk cId="4204312345" sldId="2142533805"/>
            <ac:cxnSpMk id="75" creationId="{6F554FC2-FEE4-7CAF-50D5-3484DA5722AB}"/>
          </ac:cxnSpMkLst>
        </pc:cxnChg>
        <pc:cxnChg chg="add mod">
          <ac:chgData name="Monique BEAULIEU" userId="d9ec6076-02d5-4d83-a776-8fbc1310d31e" providerId="ADAL" clId="{5176696F-62A4-4830-81F6-8A8C691C8BE9}" dt="2024-04-15T20:51:06.215" v="3344" actId="1076"/>
          <ac:cxnSpMkLst>
            <pc:docMk/>
            <pc:sldMk cId="4204312345" sldId="2142533805"/>
            <ac:cxnSpMk id="76" creationId="{B0A8897A-6014-ABB0-9637-DB30CA39F64E}"/>
          </ac:cxnSpMkLst>
        </pc:cxnChg>
        <pc:cxnChg chg="add mod">
          <ac:chgData name="Monique BEAULIEU" userId="d9ec6076-02d5-4d83-a776-8fbc1310d31e" providerId="ADAL" clId="{5176696F-62A4-4830-81F6-8A8C691C8BE9}" dt="2024-04-15T20:51:10.242" v="3346" actId="1076"/>
          <ac:cxnSpMkLst>
            <pc:docMk/>
            <pc:sldMk cId="4204312345" sldId="2142533805"/>
            <ac:cxnSpMk id="77" creationId="{8D1B96F2-EA92-B971-802E-9C03B133947C}"/>
          </ac:cxnSpMkLst>
        </pc:cxnChg>
      </pc:sldChg>
      <pc:sldChg chg="addSp delSp modSp add mod ord modNotesTx">
        <pc:chgData name="Monique BEAULIEU" userId="d9ec6076-02d5-4d83-a776-8fbc1310d31e" providerId="ADAL" clId="{5176696F-62A4-4830-81F6-8A8C691C8BE9}" dt="2024-04-16T17:22:37.532" v="8334" actId="20577"/>
        <pc:sldMkLst>
          <pc:docMk/>
          <pc:sldMk cId="1660897524" sldId="2142533811"/>
        </pc:sldMkLst>
        <pc:spChg chg="add mod">
          <ac:chgData name="Monique BEAULIEU" userId="d9ec6076-02d5-4d83-a776-8fbc1310d31e" providerId="ADAL" clId="{5176696F-62A4-4830-81F6-8A8C691C8BE9}" dt="2024-04-15T21:14:47.787" v="3786" actId="1076"/>
          <ac:spMkLst>
            <pc:docMk/>
            <pc:sldMk cId="1660897524" sldId="2142533811"/>
            <ac:spMk id="5" creationId="{404FF33B-688C-5ED0-6799-BD7036FC216E}"/>
          </ac:spMkLst>
        </pc:spChg>
        <pc:spChg chg="add mod">
          <ac:chgData name="Monique BEAULIEU" userId="d9ec6076-02d5-4d83-a776-8fbc1310d31e" providerId="ADAL" clId="{5176696F-62A4-4830-81F6-8A8C691C8BE9}" dt="2024-04-15T21:14:47.787" v="3786" actId="1076"/>
          <ac:spMkLst>
            <pc:docMk/>
            <pc:sldMk cId="1660897524" sldId="2142533811"/>
            <ac:spMk id="6" creationId="{5E7E90E5-84D1-8450-98A1-64CF323C913D}"/>
          </ac:spMkLst>
        </pc:spChg>
        <pc:spChg chg="add mod">
          <ac:chgData name="Monique BEAULIEU" userId="d9ec6076-02d5-4d83-a776-8fbc1310d31e" providerId="ADAL" clId="{5176696F-62A4-4830-81F6-8A8C691C8BE9}" dt="2024-04-15T21:14:47.787" v="3786" actId="1076"/>
          <ac:spMkLst>
            <pc:docMk/>
            <pc:sldMk cId="1660897524" sldId="2142533811"/>
            <ac:spMk id="7" creationId="{3B97AEC1-ACFC-F0D7-6EF4-9AD13341555F}"/>
          </ac:spMkLst>
        </pc:spChg>
        <pc:spChg chg="mod">
          <ac:chgData name="Monique BEAULIEU" userId="d9ec6076-02d5-4d83-a776-8fbc1310d31e" providerId="ADAL" clId="{5176696F-62A4-4830-81F6-8A8C691C8BE9}" dt="2024-04-15T21:05:34.019" v="3466" actId="20577"/>
          <ac:spMkLst>
            <pc:docMk/>
            <pc:sldMk cId="1660897524" sldId="2142533811"/>
            <ac:spMk id="8" creationId="{E347D947-E9CD-1381-FCEA-FC2914170A65}"/>
          </ac:spMkLst>
        </pc:spChg>
        <pc:spChg chg="add mod">
          <ac:chgData name="Monique BEAULIEU" userId="d9ec6076-02d5-4d83-a776-8fbc1310d31e" providerId="ADAL" clId="{5176696F-62A4-4830-81F6-8A8C691C8BE9}" dt="2024-04-15T21:14:47.787" v="3786" actId="1076"/>
          <ac:spMkLst>
            <pc:docMk/>
            <pc:sldMk cId="1660897524" sldId="2142533811"/>
            <ac:spMk id="9" creationId="{8FEFD896-5AE4-56ED-964E-5BA00DB16F1D}"/>
          </ac:spMkLst>
        </pc:spChg>
        <pc:spChg chg="add del mod">
          <ac:chgData name="Monique BEAULIEU" userId="d9ec6076-02d5-4d83-a776-8fbc1310d31e" providerId="ADAL" clId="{5176696F-62A4-4830-81F6-8A8C691C8BE9}" dt="2024-04-15T21:14:11.813" v="3777" actId="478"/>
          <ac:spMkLst>
            <pc:docMk/>
            <pc:sldMk cId="1660897524" sldId="2142533811"/>
            <ac:spMk id="10" creationId="{0BEE73B0-698C-84F3-1459-1D297C3DE057}"/>
          </ac:spMkLst>
        </pc:spChg>
        <pc:spChg chg="add del mod">
          <ac:chgData name="Monique BEAULIEU" userId="d9ec6076-02d5-4d83-a776-8fbc1310d31e" providerId="ADAL" clId="{5176696F-62A4-4830-81F6-8A8C691C8BE9}" dt="2024-04-15T21:14:11.813" v="3777" actId="478"/>
          <ac:spMkLst>
            <pc:docMk/>
            <pc:sldMk cId="1660897524" sldId="2142533811"/>
            <ac:spMk id="11" creationId="{2DD50DEC-7586-60EB-EF80-FCD992668375}"/>
          </ac:spMkLst>
        </pc:spChg>
        <pc:spChg chg="add del mod">
          <ac:chgData name="Monique BEAULIEU" userId="d9ec6076-02d5-4d83-a776-8fbc1310d31e" providerId="ADAL" clId="{5176696F-62A4-4830-81F6-8A8C691C8BE9}" dt="2024-04-15T21:14:11.813" v="3777" actId="478"/>
          <ac:spMkLst>
            <pc:docMk/>
            <pc:sldMk cId="1660897524" sldId="2142533811"/>
            <ac:spMk id="12" creationId="{A1BD0267-7F8A-CA97-F3F9-54C8309C15F4}"/>
          </ac:spMkLst>
        </pc:spChg>
        <pc:spChg chg="add del mod">
          <ac:chgData name="Monique BEAULIEU" userId="d9ec6076-02d5-4d83-a776-8fbc1310d31e" providerId="ADAL" clId="{5176696F-62A4-4830-81F6-8A8C691C8BE9}" dt="2024-04-15T21:14:11.813" v="3777" actId="478"/>
          <ac:spMkLst>
            <pc:docMk/>
            <pc:sldMk cId="1660897524" sldId="2142533811"/>
            <ac:spMk id="13" creationId="{50E702CE-DE21-FEAD-BF42-323D0491DFC2}"/>
          </ac:spMkLst>
        </pc:spChg>
        <pc:spChg chg="add mod">
          <ac:chgData name="Monique BEAULIEU" userId="d9ec6076-02d5-4d83-a776-8fbc1310d31e" providerId="ADAL" clId="{5176696F-62A4-4830-81F6-8A8C691C8BE9}" dt="2024-04-15T21:14:47.787" v="3786" actId="1076"/>
          <ac:spMkLst>
            <pc:docMk/>
            <pc:sldMk cId="1660897524" sldId="2142533811"/>
            <ac:spMk id="14" creationId="{31B82C3A-5893-AD5A-36FD-B137EB80B632}"/>
          </ac:spMkLst>
        </pc:spChg>
        <pc:spChg chg="add mod">
          <ac:chgData name="Monique BEAULIEU" userId="d9ec6076-02d5-4d83-a776-8fbc1310d31e" providerId="ADAL" clId="{5176696F-62A4-4830-81F6-8A8C691C8BE9}" dt="2024-04-15T21:14:47.787" v="3786" actId="1076"/>
          <ac:spMkLst>
            <pc:docMk/>
            <pc:sldMk cId="1660897524" sldId="2142533811"/>
            <ac:spMk id="15" creationId="{1C59F8E3-06EB-6502-66A1-73A9E7820DEA}"/>
          </ac:spMkLst>
        </pc:spChg>
        <pc:spChg chg="add mod">
          <ac:chgData name="Monique BEAULIEU" userId="d9ec6076-02d5-4d83-a776-8fbc1310d31e" providerId="ADAL" clId="{5176696F-62A4-4830-81F6-8A8C691C8BE9}" dt="2024-04-15T21:14:47.787" v="3786" actId="1076"/>
          <ac:spMkLst>
            <pc:docMk/>
            <pc:sldMk cId="1660897524" sldId="2142533811"/>
            <ac:spMk id="16" creationId="{18FC7FB4-80B6-4B43-0EEA-7990FC62B461}"/>
          </ac:spMkLst>
        </pc:spChg>
        <pc:spChg chg="add mod">
          <ac:chgData name="Monique BEAULIEU" userId="d9ec6076-02d5-4d83-a776-8fbc1310d31e" providerId="ADAL" clId="{5176696F-62A4-4830-81F6-8A8C691C8BE9}" dt="2024-04-15T21:14:47.787" v="3786" actId="1076"/>
          <ac:spMkLst>
            <pc:docMk/>
            <pc:sldMk cId="1660897524" sldId="2142533811"/>
            <ac:spMk id="17" creationId="{5D9B528C-7F0C-AC31-9892-FDE0C413322A}"/>
          </ac:spMkLst>
        </pc:spChg>
        <pc:spChg chg="add mod">
          <ac:chgData name="Monique BEAULIEU" userId="d9ec6076-02d5-4d83-a776-8fbc1310d31e" providerId="ADAL" clId="{5176696F-62A4-4830-81F6-8A8C691C8BE9}" dt="2024-04-15T21:14:47.787" v="3786" actId="1076"/>
          <ac:spMkLst>
            <pc:docMk/>
            <pc:sldMk cId="1660897524" sldId="2142533811"/>
            <ac:spMk id="18" creationId="{06F0E8F4-34C8-3299-36AB-4D48F775D147}"/>
          </ac:spMkLst>
        </pc:spChg>
        <pc:spChg chg="add mod">
          <ac:chgData name="Monique BEAULIEU" userId="d9ec6076-02d5-4d83-a776-8fbc1310d31e" providerId="ADAL" clId="{5176696F-62A4-4830-81F6-8A8C691C8BE9}" dt="2024-04-15T21:14:47.787" v="3786" actId="1076"/>
          <ac:spMkLst>
            <pc:docMk/>
            <pc:sldMk cId="1660897524" sldId="2142533811"/>
            <ac:spMk id="19" creationId="{B04A7F0B-FAF9-1490-31D1-B293249A2EF3}"/>
          </ac:spMkLst>
        </pc:spChg>
        <pc:spChg chg="add del mod">
          <ac:chgData name="Monique BEAULIEU" userId="d9ec6076-02d5-4d83-a776-8fbc1310d31e" providerId="ADAL" clId="{5176696F-62A4-4830-81F6-8A8C691C8BE9}" dt="2024-04-15T21:14:11.813" v="3777" actId="478"/>
          <ac:spMkLst>
            <pc:docMk/>
            <pc:sldMk cId="1660897524" sldId="2142533811"/>
            <ac:spMk id="20" creationId="{62529C0B-AB3F-B0A0-2A11-2DE7AC76105F}"/>
          </ac:spMkLst>
        </pc:spChg>
        <pc:spChg chg="add del mod">
          <ac:chgData name="Monique BEAULIEU" userId="d9ec6076-02d5-4d83-a776-8fbc1310d31e" providerId="ADAL" clId="{5176696F-62A4-4830-81F6-8A8C691C8BE9}" dt="2024-04-15T21:14:11.813" v="3777" actId="478"/>
          <ac:spMkLst>
            <pc:docMk/>
            <pc:sldMk cId="1660897524" sldId="2142533811"/>
            <ac:spMk id="21" creationId="{91F9EC76-768F-F74B-3A57-737FDDF9EFFA}"/>
          </ac:spMkLst>
        </pc:spChg>
        <pc:spChg chg="add del mod">
          <ac:chgData name="Monique BEAULIEU" userId="d9ec6076-02d5-4d83-a776-8fbc1310d31e" providerId="ADAL" clId="{5176696F-62A4-4830-81F6-8A8C691C8BE9}" dt="2024-04-15T21:14:11.813" v="3777" actId="478"/>
          <ac:spMkLst>
            <pc:docMk/>
            <pc:sldMk cId="1660897524" sldId="2142533811"/>
            <ac:spMk id="22" creationId="{970E5ECE-BE88-D213-7633-79CF025CEFDE}"/>
          </ac:spMkLst>
        </pc:spChg>
        <pc:spChg chg="add del mod">
          <ac:chgData name="Monique BEAULIEU" userId="d9ec6076-02d5-4d83-a776-8fbc1310d31e" providerId="ADAL" clId="{5176696F-62A4-4830-81F6-8A8C691C8BE9}" dt="2024-04-15T21:14:11.813" v="3777" actId="478"/>
          <ac:spMkLst>
            <pc:docMk/>
            <pc:sldMk cId="1660897524" sldId="2142533811"/>
            <ac:spMk id="23" creationId="{A4CA726B-2A9B-2367-A7E2-4B43C10B318C}"/>
          </ac:spMkLst>
        </pc:spChg>
        <pc:spChg chg="add del mod">
          <ac:chgData name="Monique BEAULIEU" userId="d9ec6076-02d5-4d83-a776-8fbc1310d31e" providerId="ADAL" clId="{5176696F-62A4-4830-81F6-8A8C691C8BE9}" dt="2024-04-15T21:14:11.813" v="3777" actId="478"/>
          <ac:spMkLst>
            <pc:docMk/>
            <pc:sldMk cId="1660897524" sldId="2142533811"/>
            <ac:spMk id="24" creationId="{69F58CAC-87AA-5F44-5634-B4ABF6C70190}"/>
          </ac:spMkLst>
        </pc:spChg>
        <pc:spChg chg="add del mod">
          <ac:chgData name="Monique BEAULIEU" userId="d9ec6076-02d5-4d83-a776-8fbc1310d31e" providerId="ADAL" clId="{5176696F-62A4-4830-81F6-8A8C691C8BE9}" dt="2024-04-15T21:14:11.813" v="3777" actId="478"/>
          <ac:spMkLst>
            <pc:docMk/>
            <pc:sldMk cId="1660897524" sldId="2142533811"/>
            <ac:spMk id="25" creationId="{FEAD3C54-C831-9252-AB0B-BFA97AAFF100}"/>
          </ac:spMkLst>
        </pc:spChg>
        <pc:spChg chg="add del mod">
          <ac:chgData name="Monique BEAULIEU" userId="d9ec6076-02d5-4d83-a776-8fbc1310d31e" providerId="ADAL" clId="{5176696F-62A4-4830-81F6-8A8C691C8BE9}" dt="2024-04-15T21:14:11.813" v="3777" actId="478"/>
          <ac:spMkLst>
            <pc:docMk/>
            <pc:sldMk cId="1660897524" sldId="2142533811"/>
            <ac:spMk id="26" creationId="{A75149C8-6CFE-87F1-A698-89240199B6E0}"/>
          </ac:spMkLst>
        </pc:spChg>
        <pc:spChg chg="add del mod">
          <ac:chgData name="Monique BEAULIEU" userId="d9ec6076-02d5-4d83-a776-8fbc1310d31e" providerId="ADAL" clId="{5176696F-62A4-4830-81F6-8A8C691C8BE9}" dt="2024-04-15T21:14:11.813" v="3777" actId="478"/>
          <ac:spMkLst>
            <pc:docMk/>
            <pc:sldMk cId="1660897524" sldId="2142533811"/>
            <ac:spMk id="27" creationId="{D1B042F6-4BD3-1A82-1DB4-E10F8E464117}"/>
          </ac:spMkLst>
        </pc:spChg>
        <pc:spChg chg="add del mod">
          <ac:chgData name="Monique BEAULIEU" userId="d9ec6076-02d5-4d83-a776-8fbc1310d31e" providerId="ADAL" clId="{5176696F-62A4-4830-81F6-8A8C691C8BE9}" dt="2024-04-15T21:14:08.513" v="3776" actId="478"/>
          <ac:spMkLst>
            <pc:docMk/>
            <pc:sldMk cId="1660897524" sldId="2142533811"/>
            <ac:spMk id="28" creationId="{24C5B5AA-99D7-1DFC-5EBD-D19DDB586110}"/>
          </ac:spMkLst>
        </pc:spChg>
        <pc:spChg chg="add del mod">
          <ac:chgData name="Monique BEAULIEU" userId="d9ec6076-02d5-4d83-a776-8fbc1310d31e" providerId="ADAL" clId="{5176696F-62A4-4830-81F6-8A8C691C8BE9}" dt="2024-04-15T21:14:03.171" v="3775" actId="478"/>
          <ac:spMkLst>
            <pc:docMk/>
            <pc:sldMk cId="1660897524" sldId="2142533811"/>
            <ac:spMk id="29" creationId="{1A5B4DF7-6D2B-DAE7-3B23-36FD62D7A159}"/>
          </ac:spMkLst>
        </pc:spChg>
        <pc:spChg chg="add del mod">
          <ac:chgData name="Monique BEAULIEU" userId="d9ec6076-02d5-4d83-a776-8fbc1310d31e" providerId="ADAL" clId="{5176696F-62A4-4830-81F6-8A8C691C8BE9}" dt="2024-04-15T21:14:11.813" v="3777" actId="478"/>
          <ac:spMkLst>
            <pc:docMk/>
            <pc:sldMk cId="1660897524" sldId="2142533811"/>
            <ac:spMk id="30" creationId="{01F27800-1E3C-D74B-E970-A84824EB90B2}"/>
          </ac:spMkLst>
        </pc:spChg>
        <pc:spChg chg="add del mod">
          <ac:chgData name="Monique BEAULIEU" userId="d9ec6076-02d5-4d83-a776-8fbc1310d31e" providerId="ADAL" clId="{5176696F-62A4-4830-81F6-8A8C691C8BE9}" dt="2024-04-15T21:14:11.813" v="3777" actId="478"/>
          <ac:spMkLst>
            <pc:docMk/>
            <pc:sldMk cId="1660897524" sldId="2142533811"/>
            <ac:spMk id="31" creationId="{98D8D85D-B6CE-0D49-73E4-638803B612F8}"/>
          </ac:spMkLst>
        </pc:spChg>
        <pc:spChg chg="add del mod">
          <ac:chgData name="Monique BEAULIEU" userId="d9ec6076-02d5-4d83-a776-8fbc1310d31e" providerId="ADAL" clId="{5176696F-62A4-4830-81F6-8A8C691C8BE9}" dt="2024-04-15T21:14:11.813" v="3777" actId="478"/>
          <ac:spMkLst>
            <pc:docMk/>
            <pc:sldMk cId="1660897524" sldId="2142533811"/>
            <ac:spMk id="32" creationId="{98CB565A-5800-71E1-D722-BCC82DB99048}"/>
          </ac:spMkLst>
        </pc:spChg>
        <pc:spChg chg="add del mod">
          <ac:chgData name="Monique BEAULIEU" userId="d9ec6076-02d5-4d83-a776-8fbc1310d31e" providerId="ADAL" clId="{5176696F-62A4-4830-81F6-8A8C691C8BE9}" dt="2024-04-15T21:14:11.813" v="3777" actId="478"/>
          <ac:spMkLst>
            <pc:docMk/>
            <pc:sldMk cId="1660897524" sldId="2142533811"/>
            <ac:spMk id="33" creationId="{E73B8C6A-FD76-F4BD-AC6E-ACE99683E78C}"/>
          </ac:spMkLst>
        </pc:spChg>
        <pc:spChg chg="add del mod">
          <ac:chgData name="Monique BEAULIEU" userId="d9ec6076-02d5-4d83-a776-8fbc1310d31e" providerId="ADAL" clId="{5176696F-62A4-4830-81F6-8A8C691C8BE9}" dt="2024-04-15T21:14:26.841" v="3783" actId="478"/>
          <ac:spMkLst>
            <pc:docMk/>
            <pc:sldMk cId="1660897524" sldId="2142533811"/>
            <ac:spMk id="34" creationId="{9974C48A-ACF9-D096-BF0D-03740873D0D9}"/>
          </ac:spMkLst>
        </pc:spChg>
        <pc:spChg chg="add del mod">
          <ac:chgData name="Monique BEAULIEU" userId="d9ec6076-02d5-4d83-a776-8fbc1310d31e" providerId="ADAL" clId="{5176696F-62A4-4830-81F6-8A8C691C8BE9}" dt="2024-04-15T21:14:28.567" v="3784" actId="478"/>
          <ac:spMkLst>
            <pc:docMk/>
            <pc:sldMk cId="1660897524" sldId="2142533811"/>
            <ac:spMk id="35" creationId="{060B754B-03F7-A89F-37F6-96E2FA361E75}"/>
          </ac:spMkLst>
        </pc:spChg>
        <pc:spChg chg="add del mod">
          <ac:chgData name="Monique BEAULIEU" userId="d9ec6076-02d5-4d83-a776-8fbc1310d31e" providerId="ADAL" clId="{5176696F-62A4-4830-81F6-8A8C691C8BE9}" dt="2024-04-15T21:14:29.361" v="3785" actId="478"/>
          <ac:spMkLst>
            <pc:docMk/>
            <pc:sldMk cId="1660897524" sldId="2142533811"/>
            <ac:spMk id="36" creationId="{A58E090F-D207-5A23-9720-6B4F58FB9E65}"/>
          </ac:spMkLst>
        </pc:spChg>
        <pc:spChg chg="add del mod">
          <ac:chgData name="Monique BEAULIEU" userId="d9ec6076-02d5-4d83-a776-8fbc1310d31e" providerId="ADAL" clId="{5176696F-62A4-4830-81F6-8A8C691C8BE9}" dt="2024-04-15T21:14:11.813" v="3777" actId="478"/>
          <ac:spMkLst>
            <pc:docMk/>
            <pc:sldMk cId="1660897524" sldId="2142533811"/>
            <ac:spMk id="37" creationId="{EBC2E6EF-2D39-4C31-A5FE-DB5B32CBD2BD}"/>
          </ac:spMkLst>
        </pc:spChg>
        <pc:spChg chg="add del mod">
          <ac:chgData name="Monique BEAULIEU" userId="d9ec6076-02d5-4d83-a776-8fbc1310d31e" providerId="ADAL" clId="{5176696F-62A4-4830-81F6-8A8C691C8BE9}" dt="2024-04-15T21:14:11.813" v="3777" actId="478"/>
          <ac:spMkLst>
            <pc:docMk/>
            <pc:sldMk cId="1660897524" sldId="2142533811"/>
            <ac:spMk id="38" creationId="{470A88E2-5185-01C4-4E80-A3E8955CE69F}"/>
          </ac:spMkLst>
        </pc:spChg>
        <pc:spChg chg="add del mod">
          <ac:chgData name="Monique BEAULIEU" userId="d9ec6076-02d5-4d83-a776-8fbc1310d31e" providerId="ADAL" clId="{5176696F-62A4-4830-81F6-8A8C691C8BE9}" dt="2024-04-15T21:14:11.813" v="3777" actId="478"/>
          <ac:spMkLst>
            <pc:docMk/>
            <pc:sldMk cId="1660897524" sldId="2142533811"/>
            <ac:spMk id="39" creationId="{CAEE2F13-D28E-2291-66E2-52C384B3B068}"/>
          </ac:spMkLst>
        </pc:spChg>
        <pc:spChg chg="add del mod">
          <ac:chgData name="Monique BEAULIEU" userId="d9ec6076-02d5-4d83-a776-8fbc1310d31e" providerId="ADAL" clId="{5176696F-62A4-4830-81F6-8A8C691C8BE9}" dt="2024-04-15T21:14:11.813" v="3777" actId="478"/>
          <ac:spMkLst>
            <pc:docMk/>
            <pc:sldMk cId="1660897524" sldId="2142533811"/>
            <ac:spMk id="40" creationId="{61E5C0D4-3B26-E981-B580-4552D9B0C342}"/>
          </ac:spMkLst>
        </pc:spChg>
        <pc:spChg chg="add del mod">
          <ac:chgData name="Monique BEAULIEU" userId="d9ec6076-02d5-4d83-a776-8fbc1310d31e" providerId="ADAL" clId="{5176696F-62A4-4830-81F6-8A8C691C8BE9}" dt="2024-04-15T21:14:21.831" v="3782" actId="478"/>
          <ac:spMkLst>
            <pc:docMk/>
            <pc:sldMk cId="1660897524" sldId="2142533811"/>
            <ac:spMk id="49" creationId="{C2A8C4BF-A79F-9524-88B7-EC13796E6C32}"/>
          </ac:spMkLst>
        </pc:spChg>
        <pc:spChg chg="add mod">
          <ac:chgData name="Monique BEAULIEU" userId="d9ec6076-02d5-4d83-a776-8fbc1310d31e" providerId="ADAL" clId="{5176696F-62A4-4830-81F6-8A8C691C8BE9}" dt="2024-04-15T21:39:37.855" v="5879" actId="20577"/>
          <ac:spMkLst>
            <pc:docMk/>
            <pc:sldMk cId="1660897524" sldId="2142533811"/>
            <ac:spMk id="50" creationId="{FFBCA76A-C8DA-6EA7-65C2-7C2D0290D2A2}"/>
          </ac:spMkLst>
        </pc:spChg>
        <pc:spChg chg="add mod">
          <ac:chgData name="Monique BEAULIEU" userId="d9ec6076-02d5-4d83-a776-8fbc1310d31e" providerId="ADAL" clId="{5176696F-62A4-4830-81F6-8A8C691C8BE9}" dt="2024-04-15T21:39:00.084" v="5849" actId="20577"/>
          <ac:spMkLst>
            <pc:docMk/>
            <pc:sldMk cId="1660897524" sldId="2142533811"/>
            <ac:spMk id="51" creationId="{FF0D8CB5-3241-4F5F-72CA-A16D8E7768C3}"/>
          </ac:spMkLst>
        </pc:spChg>
        <pc:spChg chg="add mod">
          <ac:chgData name="Monique BEAULIEU" userId="d9ec6076-02d5-4d83-a776-8fbc1310d31e" providerId="ADAL" clId="{5176696F-62A4-4830-81F6-8A8C691C8BE9}" dt="2024-04-15T21:41:02.977" v="6079" actId="12"/>
          <ac:spMkLst>
            <pc:docMk/>
            <pc:sldMk cId="1660897524" sldId="2142533811"/>
            <ac:spMk id="52" creationId="{D942283F-8257-7D64-6486-E69DE2B52C24}"/>
          </ac:spMkLst>
        </pc:spChg>
        <pc:spChg chg="add mod">
          <ac:chgData name="Monique BEAULIEU" userId="d9ec6076-02d5-4d83-a776-8fbc1310d31e" providerId="ADAL" clId="{5176696F-62A4-4830-81F6-8A8C691C8BE9}" dt="2024-04-15T21:47:21.768" v="6907" actId="20577"/>
          <ac:spMkLst>
            <pc:docMk/>
            <pc:sldMk cId="1660897524" sldId="2142533811"/>
            <ac:spMk id="53" creationId="{7BDEBD57-3B78-282B-C48A-6A589B635389}"/>
          </ac:spMkLst>
        </pc:spChg>
        <pc:spChg chg="add mod">
          <ac:chgData name="Monique BEAULIEU" userId="d9ec6076-02d5-4d83-a776-8fbc1310d31e" providerId="ADAL" clId="{5176696F-62A4-4830-81F6-8A8C691C8BE9}" dt="2024-04-15T21:18:16.178" v="4154" actId="20577"/>
          <ac:spMkLst>
            <pc:docMk/>
            <pc:sldMk cId="1660897524" sldId="2142533811"/>
            <ac:spMk id="54" creationId="{BF921A9C-36FC-C799-5670-7D4F6691C2B3}"/>
          </ac:spMkLst>
        </pc:spChg>
        <pc:spChg chg="add mod">
          <ac:chgData name="Monique BEAULIEU" userId="d9ec6076-02d5-4d83-a776-8fbc1310d31e" providerId="ADAL" clId="{5176696F-62A4-4830-81F6-8A8C691C8BE9}" dt="2024-04-15T22:14:31.399" v="7774" actId="14100"/>
          <ac:spMkLst>
            <pc:docMk/>
            <pc:sldMk cId="1660897524" sldId="2142533811"/>
            <ac:spMk id="60" creationId="{63B71820-FAC9-E543-9FE8-5734D486C33F}"/>
          </ac:spMkLst>
        </pc:spChg>
        <pc:picChg chg="del">
          <ac:chgData name="Monique BEAULIEU" userId="d9ec6076-02d5-4d83-a776-8fbc1310d31e" providerId="ADAL" clId="{5176696F-62A4-4830-81F6-8A8C691C8BE9}" dt="2024-04-15T21:58:19.930" v="7620" actId="478"/>
          <ac:picMkLst>
            <pc:docMk/>
            <pc:sldMk cId="1660897524" sldId="2142533811"/>
            <ac:picMk id="2" creationId="{467391D8-0AD2-0557-9AC6-49E497872D6E}"/>
          </ac:picMkLst>
        </pc:picChg>
        <pc:picChg chg="del">
          <ac:chgData name="Monique BEAULIEU" userId="d9ec6076-02d5-4d83-a776-8fbc1310d31e" providerId="ADAL" clId="{5176696F-62A4-4830-81F6-8A8C691C8BE9}" dt="2024-04-15T21:05:17.714" v="3428" actId="478"/>
          <ac:picMkLst>
            <pc:docMk/>
            <pc:sldMk cId="1660897524" sldId="2142533811"/>
            <ac:picMk id="3" creationId="{2EFB76D1-DE33-9FDD-1D3A-F2B40592456E}"/>
          </ac:picMkLst>
        </pc:picChg>
        <pc:picChg chg="add del mod">
          <ac:chgData name="Monique BEAULIEU" userId="d9ec6076-02d5-4d83-a776-8fbc1310d31e" providerId="ADAL" clId="{5176696F-62A4-4830-81F6-8A8C691C8BE9}" dt="2024-04-15T21:58:18.159" v="7619" actId="478"/>
          <ac:picMkLst>
            <pc:docMk/>
            <pc:sldMk cId="1660897524" sldId="2142533811"/>
            <ac:picMk id="4" creationId="{61DAA6B9-57DA-E7CA-D6CA-0FB6B2FBA155}"/>
          </ac:picMkLst>
        </pc:picChg>
        <pc:cxnChg chg="add mod">
          <ac:chgData name="Monique BEAULIEU" userId="d9ec6076-02d5-4d83-a776-8fbc1310d31e" providerId="ADAL" clId="{5176696F-62A4-4830-81F6-8A8C691C8BE9}" dt="2024-04-15T21:14:47.787" v="3786" actId="1076"/>
          <ac:cxnSpMkLst>
            <pc:docMk/>
            <pc:sldMk cId="1660897524" sldId="2142533811"/>
            <ac:cxnSpMk id="41" creationId="{312C6197-AF9C-681A-2828-44CE493CBCBD}"/>
          </ac:cxnSpMkLst>
        </pc:cxnChg>
        <pc:cxnChg chg="add mod">
          <ac:chgData name="Monique BEAULIEU" userId="d9ec6076-02d5-4d83-a776-8fbc1310d31e" providerId="ADAL" clId="{5176696F-62A4-4830-81F6-8A8C691C8BE9}" dt="2024-04-15T21:56:16.939" v="7612" actId="14100"/>
          <ac:cxnSpMkLst>
            <pc:docMk/>
            <pc:sldMk cId="1660897524" sldId="2142533811"/>
            <ac:cxnSpMk id="42" creationId="{8CEA0F00-1A75-9BE9-3665-E8268D65750C}"/>
          </ac:cxnSpMkLst>
        </pc:cxnChg>
        <pc:cxnChg chg="add mod">
          <ac:chgData name="Monique BEAULIEU" userId="d9ec6076-02d5-4d83-a776-8fbc1310d31e" providerId="ADAL" clId="{5176696F-62A4-4830-81F6-8A8C691C8BE9}" dt="2024-04-15T21:55:49.789" v="7609" actId="14100"/>
          <ac:cxnSpMkLst>
            <pc:docMk/>
            <pc:sldMk cId="1660897524" sldId="2142533811"/>
            <ac:cxnSpMk id="43" creationId="{E012A4A5-1BFF-C9DF-1B23-2630E1278022}"/>
          </ac:cxnSpMkLst>
        </pc:cxnChg>
        <pc:cxnChg chg="add mod">
          <ac:chgData name="Monique BEAULIEU" userId="d9ec6076-02d5-4d83-a776-8fbc1310d31e" providerId="ADAL" clId="{5176696F-62A4-4830-81F6-8A8C691C8BE9}" dt="2024-04-15T21:55:54.942" v="7610" actId="14100"/>
          <ac:cxnSpMkLst>
            <pc:docMk/>
            <pc:sldMk cId="1660897524" sldId="2142533811"/>
            <ac:cxnSpMk id="44" creationId="{DCF37127-2168-DD9D-2E89-BC7C7431DC17}"/>
          </ac:cxnSpMkLst>
        </pc:cxnChg>
        <pc:cxnChg chg="add del mod">
          <ac:chgData name="Monique BEAULIEU" userId="d9ec6076-02d5-4d83-a776-8fbc1310d31e" providerId="ADAL" clId="{5176696F-62A4-4830-81F6-8A8C691C8BE9}" dt="2024-04-15T21:14:17.406" v="3778" actId="478"/>
          <ac:cxnSpMkLst>
            <pc:docMk/>
            <pc:sldMk cId="1660897524" sldId="2142533811"/>
            <ac:cxnSpMk id="45" creationId="{98CED174-5C13-EB2E-0971-0412014D3D48}"/>
          </ac:cxnSpMkLst>
        </pc:cxnChg>
        <pc:cxnChg chg="add del mod">
          <ac:chgData name="Monique BEAULIEU" userId="d9ec6076-02d5-4d83-a776-8fbc1310d31e" providerId="ADAL" clId="{5176696F-62A4-4830-81F6-8A8C691C8BE9}" dt="2024-04-15T21:14:18.292" v="3779" actId="478"/>
          <ac:cxnSpMkLst>
            <pc:docMk/>
            <pc:sldMk cId="1660897524" sldId="2142533811"/>
            <ac:cxnSpMk id="46" creationId="{E099E7E6-B7F6-B8A9-2D5F-53F065F396ED}"/>
          </ac:cxnSpMkLst>
        </pc:cxnChg>
        <pc:cxnChg chg="add del mod">
          <ac:chgData name="Monique BEAULIEU" userId="d9ec6076-02d5-4d83-a776-8fbc1310d31e" providerId="ADAL" clId="{5176696F-62A4-4830-81F6-8A8C691C8BE9}" dt="2024-04-15T21:14:19.512" v="3780" actId="478"/>
          <ac:cxnSpMkLst>
            <pc:docMk/>
            <pc:sldMk cId="1660897524" sldId="2142533811"/>
            <ac:cxnSpMk id="47" creationId="{76D1CAF3-CFAA-5D13-B971-231049E6164F}"/>
          </ac:cxnSpMkLst>
        </pc:cxnChg>
        <pc:cxnChg chg="add del mod">
          <ac:chgData name="Monique BEAULIEU" userId="d9ec6076-02d5-4d83-a776-8fbc1310d31e" providerId="ADAL" clId="{5176696F-62A4-4830-81F6-8A8C691C8BE9}" dt="2024-04-15T21:14:20.375" v="3781" actId="478"/>
          <ac:cxnSpMkLst>
            <pc:docMk/>
            <pc:sldMk cId="1660897524" sldId="2142533811"/>
            <ac:cxnSpMk id="48" creationId="{B84358D4-F8B3-D7A6-1DF2-46FD6FA5F5B2}"/>
          </ac:cxnSpMkLst>
        </pc:cxnChg>
      </pc:sldChg>
      <pc:sldChg chg="addCm">
        <pc:chgData name="Monique BEAULIEU" userId="d9ec6076-02d5-4d83-a776-8fbc1310d31e" providerId="ADAL" clId="{5176696F-62A4-4830-81F6-8A8C691C8BE9}" dt="2024-04-16T04:32:06.499" v="8219"/>
        <pc:sldMkLst>
          <pc:docMk/>
          <pc:sldMk cId="3720325075" sldId="2142533832"/>
        </pc:sldMkLst>
        <pc:extLst>
          <p:ext xmlns:p="http://schemas.openxmlformats.org/presentationml/2006/main" uri="{D6D511B9-2390-475A-947B-AFAB55BFBCF1}">
            <pc226:cmChg xmlns:pc226="http://schemas.microsoft.com/office/powerpoint/2022/06/main/command" chg="add">
              <pc226:chgData name="Monique BEAULIEU" userId="d9ec6076-02d5-4d83-a776-8fbc1310d31e" providerId="ADAL" clId="{5176696F-62A4-4830-81F6-8A8C691C8BE9}" dt="2024-04-16T04:32:06.499" v="8219"/>
              <pc2:cmMkLst xmlns:pc2="http://schemas.microsoft.com/office/powerpoint/2019/9/main/command">
                <pc:docMk/>
                <pc:sldMk cId="3720325075" sldId="2142533832"/>
                <pc2:cmMk id="{3F26EA7A-72A9-4856-803F-EFE0377A2E0D}"/>
              </pc2:cmMkLst>
            </pc226:cmChg>
          </p:ext>
        </pc:extLst>
      </pc:sldChg>
    </pc:docChg>
  </pc:docChgLst>
  <pc:docChgLst>
    <pc:chgData name="Melissa Erkmen" userId="S::melissa.erkmen@ucalgary.ca::e8c22e4e-b9fd-429d-b5fc-cdb562d701b9" providerId="AD" clId="Web-{DA0EBB67-604C-3C81-8B0D-7E5068878065}"/>
    <pc:docChg chg="mod">
      <pc:chgData name="Melissa Erkmen" userId="S::melissa.erkmen@ucalgary.ca::e8c22e4e-b9fd-429d-b5fc-cdb562d701b9" providerId="AD" clId="Web-{DA0EBB67-604C-3C81-8B0D-7E5068878065}" dt="2024-04-14T20:04:07.857" v="1"/>
      <pc:docMkLst>
        <pc:docMk/>
      </pc:docMkLst>
      <pc:sldChg chg="addCm">
        <pc:chgData name="Melissa Erkmen" userId="S::melissa.erkmen@ucalgary.ca::e8c22e4e-b9fd-429d-b5fc-cdb562d701b9" providerId="AD" clId="Web-{DA0EBB67-604C-3C81-8B0D-7E5068878065}" dt="2024-04-14T20:04:07.857" v="1"/>
        <pc:sldMkLst>
          <pc:docMk/>
          <pc:sldMk cId="927536043" sldId="298"/>
        </pc:sldMkLst>
        <pc:extLst>
          <p:ext xmlns:p="http://schemas.openxmlformats.org/presentationml/2006/main" uri="{D6D511B9-2390-475A-947B-AFAB55BFBCF1}">
            <pc226:cmChg xmlns:pc226="http://schemas.microsoft.com/office/powerpoint/2022/06/main/command" chg="add">
              <pc226:chgData name="Melissa Erkmen" userId="S::melissa.erkmen@ucalgary.ca::e8c22e4e-b9fd-429d-b5fc-cdb562d701b9" providerId="AD" clId="Web-{DA0EBB67-604C-3C81-8B0D-7E5068878065}" dt="2024-04-14T20:04:07.857" v="1"/>
              <pc2:cmMkLst xmlns:pc2="http://schemas.microsoft.com/office/powerpoint/2019/9/main/command">
                <pc:docMk/>
                <pc:sldMk cId="927536043" sldId="298"/>
                <pc2:cmMk id="{716DDFE5-22D8-4093-8B8E-745FC36FAEBC}"/>
              </pc2:cmMkLst>
            </pc226:cmChg>
          </p:ext>
        </pc:extLst>
      </pc:sldChg>
    </pc:docChg>
  </pc:docChgLst>
  <pc:docChgLst>
    <pc:chgData name="Melissa Erkmen" userId="S::melissa.erkmen@ucalgary.ca::e8c22e4e-b9fd-429d-b5fc-cdb562d701b9" providerId="AD" clId="Web-{FFEADF1D-AF2B-9B3E-4301-57CE4B006D9A}"/>
    <pc:docChg chg="modSld">
      <pc:chgData name="Melissa Erkmen" userId="S::melissa.erkmen@ucalgary.ca::e8c22e4e-b9fd-429d-b5fc-cdb562d701b9" providerId="AD" clId="Web-{FFEADF1D-AF2B-9B3E-4301-57CE4B006D9A}" dt="2024-04-14T16:23:29.327" v="1" actId="20577"/>
      <pc:docMkLst>
        <pc:docMk/>
      </pc:docMkLst>
      <pc:sldChg chg="modSp">
        <pc:chgData name="Melissa Erkmen" userId="S::melissa.erkmen@ucalgary.ca::e8c22e4e-b9fd-429d-b5fc-cdb562d701b9" providerId="AD" clId="Web-{FFEADF1D-AF2B-9B3E-4301-57CE4B006D9A}" dt="2024-04-14T16:23:29.327" v="1" actId="20577"/>
        <pc:sldMkLst>
          <pc:docMk/>
          <pc:sldMk cId="2522397217" sldId="256"/>
        </pc:sldMkLst>
        <pc:spChg chg="mod">
          <ac:chgData name="Melissa Erkmen" userId="S::melissa.erkmen@ucalgary.ca::e8c22e4e-b9fd-429d-b5fc-cdb562d701b9" providerId="AD" clId="Web-{FFEADF1D-AF2B-9B3E-4301-57CE4B006D9A}" dt="2024-04-14T16:23:29.327" v="1" actId="20577"/>
          <ac:spMkLst>
            <pc:docMk/>
            <pc:sldMk cId="2522397217" sldId="256"/>
            <ac:spMk id="2" creationId="{4C4DA4B8-CB41-D795-90A5-461706CA572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F2DA7D-A0BB-49D0-BB53-4FCDBC9E8C6B}" type="datetimeFigureOut">
              <a:rPr lang="en-CA" smtClean="0"/>
              <a:t>2024-04-18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FC881-9C78-4283-8CA1-FE497D436C59}" type="slidenum">
              <a:rPr lang="en-CA" smtClean="0"/>
              <a:t>‹#›</a:t>
            </a:fld>
            <a:endParaRPr lang="en-CA"/>
          </a:p>
        </p:txBody>
      </p:sp>
    </p:spTree>
    <p:extLst>
      <p:ext uri="{BB962C8B-B14F-4D97-AF65-F5344CB8AC3E}">
        <p14:creationId xmlns:p14="http://schemas.microsoft.com/office/powerpoint/2010/main" val="343724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5E1BDA-9461-4E1C-8453-2134B61F1336}" type="slidenum">
              <a:rPr lang="en-CA" smtClean="0"/>
              <a:t>4</a:t>
            </a:fld>
            <a:endParaRPr lang="en-CA"/>
          </a:p>
        </p:txBody>
      </p:sp>
    </p:spTree>
    <p:extLst>
      <p:ext uri="{BB962C8B-B14F-4D97-AF65-F5344CB8AC3E}">
        <p14:creationId xmlns:p14="http://schemas.microsoft.com/office/powerpoint/2010/main" val="330471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D7FC881-9C78-4283-8CA1-FE497D436C59}" type="slidenum">
              <a:rPr lang="en-CA" smtClean="0"/>
              <a:t>15</a:t>
            </a:fld>
            <a:endParaRPr lang="en-CA"/>
          </a:p>
        </p:txBody>
      </p:sp>
    </p:spTree>
    <p:extLst>
      <p:ext uri="{BB962C8B-B14F-4D97-AF65-F5344CB8AC3E}">
        <p14:creationId xmlns:p14="http://schemas.microsoft.com/office/powerpoint/2010/main" val="257715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FC881-9C78-4283-8CA1-FE497D436C59}" type="slidenum">
              <a:rPr lang="en-CA" smtClean="0"/>
              <a:t>16</a:t>
            </a:fld>
            <a:endParaRPr lang="en-CA"/>
          </a:p>
        </p:txBody>
      </p:sp>
    </p:spTree>
    <p:extLst>
      <p:ext uri="{BB962C8B-B14F-4D97-AF65-F5344CB8AC3E}">
        <p14:creationId xmlns:p14="http://schemas.microsoft.com/office/powerpoint/2010/main" val="4290418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FC881-9C78-4283-8CA1-FE497D436C59}" type="slidenum">
              <a:rPr lang="en-CA" smtClean="0"/>
              <a:t>32</a:t>
            </a:fld>
            <a:endParaRPr lang="en-CA"/>
          </a:p>
        </p:txBody>
      </p:sp>
    </p:spTree>
    <p:extLst>
      <p:ext uri="{BB962C8B-B14F-4D97-AF65-F5344CB8AC3E}">
        <p14:creationId xmlns:p14="http://schemas.microsoft.com/office/powerpoint/2010/main" val="1987533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D7FC881-9C78-4283-8CA1-FE497D436C59}" type="slidenum">
              <a:rPr lang="en-CA" smtClean="0"/>
              <a:t>33</a:t>
            </a:fld>
            <a:endParaRPr lang="en-CA"/>
          </a:p>
        </p:txBody>
      </p:sp>
    </p:spTree>
    <p:extLst>
      <p:ext uri="{BB962C8B-B14F-4D97-AF65-F5344CB8AC3E}">
        <p14:creationId xmlns:p14="http://schemas.microsoft.com/office/powerpoint/2010/main" val="2383779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7FC881-9C78-4283-8CA1-FE497D436C59}" type="slidenum">
              <a:rPr lang="en-CA" smtClean="0"/>
              <a:t>34</a:t>
            </a:fld>
            <a:endParaRPr lang="en-CA"/>
          </a:p>
        </p:txBody>
      </p:sp>
    </p:spTree>
    <p:extLst>
      <p:ext uri="{BB962C8B-B14F-4D97-AF65-F5344CB8AC3E}">
        <p14:creationId xmlns:p14="http://schemas.microsoft.com/office/powerpoint/2010/main" val="4005018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C4E2A7E-B8D3-C544-8179-62F30765D24A}" type="slidenum">
              <a:rPr lang="en-US" smtClean="0"/>
              <a:t>52</a:t>
            </a:fld>
            <a:endParaRPr lang="en-US"/>
          </a:p>
        </p:txBody>
      </p:sp>
    </p:spTree>
    <p:extLst>
      <p:ext uri="{BB962C8B-B14F-4D97-AF65-F5344CB8AC3E}">
        <p14:creationId xmlns:p14="http://schemas.microsoft.com/office/powerpoint/2010/main" val="384769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C5E1BDA-9461-4E1C-8453-2134B61F1336}" type="slidenum">
              <a:rPr lang="en-CA" smtClean="0"/>
              <a:t>5</a:t>
            </a:fld>
            <a:endParaRPr lang="en-CA"/>
          </a:p>
        </p:txBody>
      </p:sp>
    </p:spTree>
    <p:extLst>
      <p:ext uri="{BB962C8B-B14F-4D97-AF65-F5344CB8AC3E}">
        <p14:creationId xmlns:p14="http://schemas.microsoft.com/office/powerpoint/2010/main" val="1095899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CA"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E1BDA-9461-4E1C-8453-2134B61F133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800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C5E1BDA-9461-4E1C-8453-2134B61F1336}" type="slidenum">
              <a:rPr lang="en-CA" smtClean="0"/>
              <a:t>8</a:t>
            </a:fld>
            <a:endParaRPr lang="en-CA"/>
          </a:p>
        </p:txBody>
      </p:sp>
    </p:spTree>
    <p:extLst>
      <p:ext uri="{BB962C8B-B14F-4D97-AF65-F5344CB8AC3E}">
        <p14:creationId xmlns:p14="http://schemas.microsoft.com/office/powerpoint/2010/main" val="1050701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2C5E1BDA-9461-4E1C-8453-2134B61F1336}" type="slidenum">
              <a:rPr lang="en-CA" smtClean="0"/>
              <a:t>9</a:t>
            </a:fld>
            <a:endParaRPr lang="en-CA"/>
          </a:p>
        </p:txBody>
      </p:sp>
    </p:spTree>
    <p:extLst>
      <p:ext uri="{BB962C8B-B14F-4D97-AF65-F5344CB8AC3E}">
        <p14:creationId xmlns:p14="http://schemas.microsoft.com/office/powerpoint/2010/main" val="78184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a:br>
            <a:endParaRPr lang="en-US"/>
          </a:p>
        </p:txBody>
      </p:sp>
      <p:sp>
        <p:nvSpPr>
          <p:cNvPr id="4" name="Slide Number Placeholder 3"/>
          <p:cNvSpPr>
            <a:spLocks noGrp="1"/>
          </p:cNvSpPr>
          <p:nvPr>
            <p:ph type="sldNum" sz="quarter" idx="5"/>
          </p:nvPr>
        </p:nvSpPr>
        <p:spPr/>
        <p:txBody>
          <a:bodyPr/>
          <a:lstStyle/>
          <a:p>
            <a:fld id="{2C5E1BDA-9461-4E1C-8453-2134B61F1336}" type="slidenum">
              <a:rPr lang="en-CA" smtClean="0"/>
              <a:t>10</a:t>
            </a:fld>
            <a:endParaRPr lang="en-CA"/>
          </a:p>
        </p:txBody>
      </p:sp>
    </p:spTree>
    <p:extLst>
      <p:ext uri="{BB962C8B-B14F-4D97-AF65-F5344CB8AC3E}">
        <p14:creationId xmlns:p14="http://schemas.microsoft.com/office/powerpoint/2010/main" val="3480347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dirty="0"/>
          </a:p>
        </p:txBody>
      </p:sp>
      <p:sp>
        <p:nvSpPr>
          <p:cNvPr id="4" name="Slide Number Placeholder 3"/>
          <p:cNvSpPr>
            <a:spLocks noGrp="1"/>
          </p:cNvSpPr>
          <p:nvPr>
            <p:ph type="sldNum" sz="quarter" idx="5"/>
          </p:nvPr>
        </p:nvSpPr>
        <p:spPr/>
        <p:txBody>
          <a:bodyPr/>
          <a:lstStyle/>
          <a:p>
            <a:fld id="{2C5E1BDA-9461-4E1C-8453-2134B61F1336}" type="slidenum">
              <a:rPr lang="en-CA" smtClean="0"/>
              <a:t>12</a:t>
            </a:fld>
            <a:endParaRPr lang="en-CA"/>
          </a:p>
        </p:txBody>
      </p:sp>
    </p:spTree>
    <p:extLst>
      <p:ext uri="{BB962C8B-B14F-4D97-AF65-F5344CB8AC3E}">
        <p14:creationId xmlns:p14="http://schemas.microsoft.com/office/powerpoint/2010/main" val="3322817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D7FC881-9C78-4283-8CA1-FE497D436C59}" type="slidenum">
              <a:rPr lang="en-CA" smtClean="0"/>
              <a:t>13</a:t>
            </a:fld>
            <a:endParaRPr lang="en-CA"/>
          </a:p>
        </p:txBody>
      </p:sp>
    </p:spTree>
    <p:extLst>
      <p:ext uri="{BB962C8B-B14F-4D97-AF65-F5344CB8AC3E}">
        <p14:creationId xmlns:p14="http://schemas.microsoft.com/office/powerpoint/2010/main" val="3137234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0D7FC881-9C78-4283-8CA1-FE497D436C59}" type="slidenum">
              <a:rPr lang="en-CA" smtClean="0"/>
              <a:t>14</a:t>
            </a:fld>
            <a:endParaRPr lang="en-CA"/>
          </a:p>
        </p:txBody>
      </p:sp>
    </p:spTree>
    <p:extLst>
      <p:ext uri="{BB962C8B-B14F-4D97-AF65-F5344CB8AC3E}">
        <p14:creationId xmlns:p14="http://schemas.microsoft.com/office/powerpoint/2010/main" val="699682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amp; Image | TransAlta Corp">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2D89-072A-2060-B993-F58BA178315F}"/>
              </a:ext>
            </a:extLst>
          </p:cNvPr>
          <p:cNvSpPr>
            <a:spLocks noGrp="1"/>
          </p:cNvSpPr>
          <p:nvPr>
            <p:ph type="ctrTitle" hasCustomPrompt="1"/>
          </p:nvPr>
        </p:nvSpPr>
        <p:spPr>
          <a:xfrm>
            <a:off x="587375" y="1736725"/>
            <a:ext cx="4878854" cy="3352773"/>
          </a:xfrm>
          <a:prstGeom prst="rect">
            <a:avLst/>
          </a:prstGeom>
        </p:spPr>
        <p:txBody>
          <a:bodyPr wrap="square" anchor="ctr" anchorCtr="0">
            <a:normAutofit/>
          </a:bodyPr>
          <a:lstStyle>
            <a:lvl1pPr algn="l">
              <a:defRPr sz="4500">
                <a:solidFill>
                  <a:schemeClr val="bg1"/>
                </a:solidFill>
              </a:defRPr>
            </a:lvl1pPr>
          </a:lstStyle>
          <a:p>
            <a:r>
              <a:rPr lang="en-US"/>
              <a:t>Presentation Title Here</a:t>
            </a:r>
          </a:p>
        </p:txBody>
      </p:sp>
      <p:pic>
        <p:nvPicPr>
          <p:cNvPr id="10" name="Picture 9">
            <a:extLst>
              <a:ext uri="{FF2B5EF4-FFF2-40B4-BE49-F238E27FC236}">
                <a16:creationId xmlns:a16="http://schemas.microsoft.com/office/drawing/2014/main" id="{5F4CBAB1-798F-B36C-E88C-31F2CF4D8238}"/>
              </a:ext>
            </a:extLst>
          </p:cNvPr>
          <p:cNvPicPr>
            <a:picLocks noChangeAspect="1"/>
          </p:cNvPicPr>
          <p:nvPr/>
        </p:nvPicPr>
        <p:blipFill>
          <a:blip r:embed="rId2"/>
          <a:srcRect/>
          <a:stretch/>
        </p:blipFill>
        <p:spPr>
          <a:xfrm>
            <a:off x="587375" y="596841"/>
            <a:ext cx="3540878" cy="605302"/>
          </a:xfrm>
          <a:prstGeom prst="rect">
            <a:avLst/>
          </a:prstGeom>
        </p:spPr>
      </p:pic>
      <p:sp>
        <p:nvSpPr>
          <p:cNvPr id="23" name="Text Placeholder 11">
            <a:extLst>
              <a:ext uri="{FF2B5EF4-FFF2-40B4-BE49-F238E27FC236}">
                <a16:creationId xmlns:a16="http://schemas.microsoft.com/office/drawing/2014/main" id="{22532653-F8EA-ABA3-705B-2EC362BD5378}"/>
              </a:ext>
            </a:extLst>
          </p:cNvPr>
          <p:cNvSpPr>
            <a:spLocks noGrp="1"/>
          </p:cNvSpPr>
          <p:nvPr>
            <p:ph type="body" sz="quarter" idx="13" hasCustomPrompt="1"/>
          </p:nvPr>
        </p:nvSpPr>
        <p:spPr>
          <a:xfrm>
            <a:off x="587375" y="5356424"/>
            <a:ext cx="2982819" cy="772954"/>
          </a:xfrm>
          <a:prstGeom prst="round2DiagRect">
            <a:avLst>
              <a:gd name="adj1" fmla="val 35028"/>
              <a:gd name="adj2" fmla="val 0"/>
            </a:avLst>
          </a:prstGeom>
          <a:ln w="15875">
            <a:gradFill flip="none" rotWithShape="1">
              <a:gsLst>
                <a:gs pos="0">
                  <a:schemeClr val="accent1"/>
                </a:gs>
                <a:gs pos="100000">
                  <a:schemeClr val="accent4"/>
                </a:gs>
              </a:gsLst>
              <a:lin ang="0" scaled="1"/>
              <a:tileRect/>
            </a:gradFill>
          </a:ln>
        </p:spPr>
        <p:txBody>
          <a:bodyPr vert="horz" wrap="square" lIns="144000" tIns="90000" rIns="90000" bIns="90000" rtlCol="0" anchor="ctr">
            <a:spAutoFit/>
          </a:bodyPr>
          <a:lstStyle>
            <a:lvl1pPr>
              <a:defRPr lang="en-US" sz="1200" dirty="0">
                <a:solidFill>
                  <a:schemeClr val="accent1"/>
                </a:solidFill>
              </a:defRPr>
            </a:lvl1pPr>
          </a:lstStyle>
          <a:p>
            <a:pPr lvl="0"/>
            <a:r>
              <a:rPr lang="en-US"/>
              <a:t>Presenter Name</a:t>
            </a:r>
            <a:br>
              <a:rPr lang="en-US"/>
            </a:br>
            <a:r>
              <a:rPr lang="en-US"/>
              <a:t>Date of Presentation</a:t>
            </a:r>
          </a:p>
        </p:txBody>
      </p:sp>
      <p:sp>
        <p:nvSpPr>
          <p:cNvPr id="4" name="Picture Placeholder 3">
            <a:extLst>
              <a:ext uri="{FF2B5EF4-FFF2-40B4-BE49-F238E27FC236}">
                <a16:creationId xmlns:a16="http://schemas.microsoft.com/office/drawing/2014/main" id="{8EE2F05E-CEF9-C98F-1BA6-299E6F226499}"/>
              </a:ext>
            </a:extLst>
          </p:cNvPr>
          <p:cNvSpPr>
            <a:spLocks noGrp="1"/>
          </p:cNvSpPr>
          <p:nvPr>
            <p:ph type="pic" sz="quarter" idx="11" hasCustomPrompt="1"/>
          </p:nvPr>
        </p:nvSpPr>
        <p:spPr>
          <a:xfrm>
            <a:off x="6096000" y="0"/>
            <a:ext cx="6096000" cy="6858000"/>
          </a:xfrm>
          <a:prstGeom prst="rect">
            <a:avLst/>
          </a:prstGeom>
          <a:pattFill prst="pct70">
            <a:fgClr>
              <a:schemeClr val="tx2"/>
            </a:fgClr>
            <a:bgClr>
              <a:schemeClr val="bg1"/>
            </a:bgClr>
          </a:pattFill>
        </p:spPr>
        <p:txBody>
          <a:bodyPr wrap="square" bIns="503999" anchor="ctr">
            <a:noAutofit/>
          </a:bodyPr>
          <a:lstStyle>
            <a:lvl1pPr algn="ctr">
              <a:defRPr>
                <a:solidFill>
                  <a:schemeClr val="bg1"/>
                </a:solidFill>
              </a:defRPr>
            </a:lvl1pPr>
          </a:lstStyle>
          <a:p>
            <a:r>
              <a:rPr lang="en-US"/>
              <a:t>Click icon to add picture:</a:t>
            </a:r>
          </a:p>
        </p:txBody>
      </p:sp>
      <p:sp>
        <p:nvSpPr>
          <p:cNvPr id="5" name="TextBox 4">
            <a:extLst>
              <a:ext uri="{FF2B5EF4-FFF2-40B4-BE49-F238E27FC236}">
                <a16:creationId xmlns:a16="http://schemas.microsoft.com/office/drawing/2014/main" id="{F466B736-1EE8-6E07-47F5-5742A2618508}"/>
              </a:ext>
            </a:extLst>
          </p:cNvPr>
          <p:cNvSpPr txBox="1"/>
          <p:nvPr userDrawn="1"/>
        </p:nvSpPr>
        <p:spPr>
          <a:xfrm>
            <a:off x="587374"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403493589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Orange">
    <p:bg>
      <p:bgPr>
        <a:solidFill>
          <a:schemeClr val="tx2"/>
        </a:solidFill>
        <a:effectLst/>
      </p:bgPr>
    </p:bg>
    <p:spTree>
      <p:nvGrpSpPr>
        <p:cNvPr id="1" name=""/>
        <p:cNvGrpSpPr/>
        <p:nvPr/>
      </p:nvGrpSpPr>
      <p:grpSpPr>
        <a:xfrm>
          <a:off x="0" y="0"/>
          <a:ext cx="0" cy="0"/>
          <a:chOff x="0" y="0"/>
          <a:chExt cx="0" cy="0"/>
        </a:xfrm>
      </p:grpSpPr>
      <p:pic>
        <p:nvPicPr>
          <p:cNvPr id="8" name="Picture 7" descr="Logo&#10;&#10;Description automatically generated">
            <a:extLst>
              <a:ext uri="{FF2B5EF4-FFF2-40B4-BE49-F238E27FC236}">
                <a16:creationId xmlns:a16="http://schemas.microsoft.com/office/drawing/2014/main" id="{DCB642A8-8615-B195-7D1C-7446DCA67E83}"/>
              </a:ext>
            </a:extLst>
          </p:cNvPr>
          <p:cNvPicPr>
            <a:picLocks noChangeAspect="1"/>
          </p:cNvPicPr>
          <p:nvPr userDrawn="1"/>
        </p:nvPicPr>
        <p:blipFill>
          <a:blip r:embed="rId2"/>
          <a:stretch>
            <a:fillRect/>
          </a:stretch>
        </p:blipFill>
        <p:spPr>
          <a:xfrm>
            <a:off x="0" y="14111"/>
            <a:ext cx="12217192" cy="6843889"/>
          </a:xfrm>
          <a:prstGeom prst="rect">
            <a:avLst/>
          </a:prstGeom>
        </p:spPr>
      </p:pic>
      <p:pic>
        <p:nvPicPr>
          <p:cNvPr id="6" name="Graphic 5">
            <a:extLst>
              <a:ext uri="{FF2B5EF4-FFF2-40B4-BE49-F238E27FC236}">
                <a16:creationId xmlns:a16="http://schemas.microsoft.com/office/drawing/2014/main" id="{AD0A09E4-969C-8884-C3FA-8E0D45AD9F5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87917" y="6237318"/>
            <a:ext cx="437324" cy="437324"/>
          </a:xfrm>
          <a:prstGeom prst="rect">
            <a:avLst/>
          </a:prstGeom>
        </p:spPr>
      </p:pic>
      <p:sp>
        <p:nvSpPr>
          <p:cNvPr id="10" name="Title 1">
            <a:extLst>
              <a:ext uri="{FF2B5EF4-FFF2-40B4-BE49-F238E27FC236}">
                <a16:creationId xmlns:a16="http://schemas.microsoft.com/office/drawing/2014/main" id="{0931835C-D73D-B72C-2B1E-FD02A0724740}"/>
              </a:ext>
            </a:extLst>
          </p:cNvPr>
          <p:cNvSpPr>
            <a:spLocks noGrp="1"/>
          </p:cNvSpPr>
          <p:nvPr>
            <p:ph type="title" hasCustomPrompt="1"/>
          </p:nvPr>
        </p:nvSpPr>
        <p:spPr>
          <a:xfrm>
            <a:off x="598301" y="3800560"/>
            <a:ext cx="4516140" cy="1246495"/>
          </a:xfrm>
          <a:prstGeom prst="rect">
            <a:avLst/>
          </a:prstGeom>
        </p:spPr>
        <p:txBody>
          <a:bodyPr wrap="square" anchor="b" anchorCtr="0">
            <a:spAutoFit/>
          </a:bodyPr>
          <a:lstStyle>
            <a:lvl1pPr>
              <a:defRPr sz="4500">
                <a:solidFill>
                  <a:schemeClr val="bg1"/>
                </a:solidFill>
              </a:defRPr>
            </a:lvl1pPr>
          </a:lstStyle>
          <a:p>
            <a:r>
              <a:rPr lang="en-US"/>
              <a:t>Section title goes here</a:t>
            </a:r>
          </a:p>
        </p:txBody>
      </p:sp>
      <p:sp>
        <p:nvSpPr>
          <p:cNvPr id="12" name="Text Placeholder 11">
            <a:extLst>
              <a:ext uri="{FF2B5EF4-FFF2-40B4-BE49-F238E27FC236}">
                <a16:creationId xmlns:a16="http://schemas.microsoft.com/office/drawing/2014/main" id="{C6E0661A-7A06-B438-AA73-BAFFAFAF18BD}"/>
              </a:ext>
            </a:extLst>
          </p:cNvPr>
          <p:cNvSpPr>
            <a:spLocks noGrp="1"/>
          </p:cNvSpPr>
          <p:nvPr>
            <p:ph type="body" sz="quarter" idx="12" hasCustomPrompt="1"/>
          </p:nvPr>
        </p:nvSpPr>
        <p:spPr>
          <a:xfrm>
            <a:off x="598300" y="5303988"/>
            <a:ext cx="4516141" cy="745638"/>
          </a:xfrm>
          <a:prstGeom prst="rect">
            <a:avLst/>
          </a:prstGeom>
        </p:spPr>
        <p:txBody>
          <a:bodyPr/>
          <a:lstStyle>
            <a:lvl1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marL="0" marR="0" lvl="0" indent="0" algn="l" defTabSz="180000" rtl="0" eaLnBrk="1" fontAlgn="auto" latinLnBrk="0" hangingPunct="1">
              <a:lnSpc>
                <a:spcPct val="125000"/>
              </a:lnSpc>
              <a:spcBef>
                <a:spcPts val="0"/>
              </a:spcBef>
              <a:spcAft>
                <a:spcPts val="0"/>
              </a:spcAft>
              <a:buClrTx/>
              <a:buSzPct val="125000"/>
              <a:buFont typeface="Arial" panose="020B0604020202020204" pitchFamily="34" charset="0"/>
              <a:buNone/>
              <a:tabLst/>
              <a:defRPr/>
            </a:pPr>
            <a:r>
              <a:rPr lang="en-US"/>
              <a:t>Insert optional section subtitle, description, or speaker information here. Do not exceed the maximum length of three lines.</a:t>
            </a:r>
          </a:p>
        </p:txBody>
      </p:sp>
      <p:sp>
        <p:nvSpPr>
          <p:cNvPr id="2" name="TextBox 1">
            <a:extLst>
              <a:ext uri="{FF2B5EF4-FFF2-40B4-BE49-F238E27FC236}">
                <a16:creationId xmlns:a16="http://schemas.microsoft.com/office/drawing/2014/main" id="{701FFBE4-199E-3572-748F-7F8D40F7C122}"/>
              </a:ext>
            </a:extLst>
          </p:cNvPr>
          <p:cNvSpPr txBox="1"/>
          <p:nvPr userDrawn="1"/>
        </p:nvSpPr>
        <p:spPr>
          <a:xfrm>
            <a:off x="587374" y="6470125"/>
            <a:ext cx="4516141"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4004715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isclaimer">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06CEB1F-F384-7A84-6541-9D41AED13873}"/>
              </a:ext>
            </a:extLst>
          </p:cNvPr>
          <p:cNvSpPr>
            <a:spLocks noGrp="1"/>
          </p:cNvSpPr>
          <p:nvPr>
            <p:ph type="subTitle" idx="13" hasCustomPrompt="1"/>
          </p:nvPr>
        </p:nvSpPr>
        <p:spPr>
          <a:xfrm>
            <a:off x="587375" y="591602"/>
            <a:ext cx="11017250" cy="557260"/>
          </a:xfrm>
          <a:prstGeom prst="rect">
            <a:avLst/>
          </a:prstGeom>
        </p:spPr>
        <p:txBody>
          <a:bodyPr anchor="t" anchorCtr="0">
            <a:normAutofit/>
          </a:bodyPr>
          <a:lstStyle>
            <a:lvl1pPr marL="0" indent="0" algn="l">
              <a:lnSpc>
                <a:spcPct val="90000"/>
              </a:lnSpc>
              <a:buNone/>
              <a:defRPr sz="24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Disclaimer Title</a:t>
            </a:r>
          </a:p>
        </p:txBody>
      </p:sp>
      <p:sp>
        <p:nvSpPr>
          <p:cNvPr id="9" name="Text Placeholder 8">
            <a:extLst>
              <a:ext uri="{FF2B5EF4-FFF2-40B4-BE49-F238E27FC236}">
                <a16:creationId xmlns:a16="http://schemas.microsoft.com/office/drawing/2014/main" id="{7360D308-AF55-75D8-8424-362A72ED2C1F}"/>
              </a:ext>
            </a:extLst>
          </p:cNvPr>
          <p:cNvSpPr>
            <a:spLocks noGrp="1"/>
          </p:cNvSpPr>
          <p:nvPr>
            <p:ph type="body" sz="quarter" idx="14"/>
          </p:nvPr>
        </p:nvSpPr>
        <p:spPr>
          <a:xfrm>
            <a:off x="587375" y="1376363"/>
            <a:ext cx="11017250" cy="4681537"/>
          </a:xfrm>
          <a:prstGeom prst="rect">
            <a:avLst/>
          </a:prstGeom>
        </p:spPr>
        <p:txBody>
          <a:bodyPr numCol="3" spcCol="216000"/>
          <a:lstStyle>
            <a:lvl1pPr marL="0" indent="0">
              <a:lnSpc>
                <a:spcPct val="110000"/>
              </a:lnSpc>
              <a:spcAft>
                <a:spcPts val="800"/>
              </a:spcAft>
              <a:buFont typeface="Arial" panose="020B0604020202020204" pitchFamily="34" charset="0"/>
              <a:buNone/>
              <a:defRPr sz="725" b="0"/>
            </a:lvl1pPr>
            <a:lvl2pPr marL="279450" indent="-171450">
              <a:lnSpc>
                <a:spcPct val="100000"/>
              </a:lnSpc>
              <a:buFont typeface="Arial" panose="020B0604020202020204" pitchFamily="34" charset="0"/>
              <a:buChar char="•"/>
              <a:defRPr sz="700"/>
            </a:lvl2pPr>
          </a:lstStyle>
          <a:p>
            <a:pPr lvl="0"/>
            <a:r>
              <a:rPr lang="en-US"/>
              <a:t>Click to edit Master text styles</a:t>
            </a:r>
          </a:p>
        </p:txBody>
      </p:sp>
      <p:sp>
        <p:nvSpPr>
          <p:cNvPr id="4" name="TextBox 3">
            <a:extLst>
              <a:ext uri="{FF2B5EF4-FFF2-40B4-BE49-F238E27FC236}">
                <a16:creationId xmlns:a16="http://schemas.microsoft.com/office/drawing/2014/main" id="{A8C2D7AF-4569-0311-24B4-C209D6827FEA}"/>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2" name="TextBox 1">
            <a:extLst>
              <a:ext uri="{FF2B5EF4-FFF2-40B4-BE49-F238E27FC236}">
                <a16:creationId xmlns:a16="http://schemas.microsoft.com/office/drawing/2014/main" id="{8DD2D432-F7C2-0EE6-D4B5-88DA128FACD5}"/>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611615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418C7D-F4C0-6F31-2A15-2B6E4207CDFF}"/>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3" name="TextBox 2">
            <a:extLst>
              <a:ext uri="{FF2B5EF4-FFF2-40B4-BE49-F238E27FC236}">
                <a16:creationId xmlns:a16="http://schemas.microsoft.com/office/drawing/2014/main" id="{88F62550-233E-8C0A-CC9A-2BDCBF34C20A}"/>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077959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D011E-0F06-5135-9B1D-C7D698B3ADBC}"/>
              </a:ext>
            </a:extLst>
          </p:cNvPr>
          <p:cNvSpPr>
            <a:spLocks noGrp="1"/>
          </p:cNvSpPr>
          <p:nvPr>
            <p:ph type="title" hasCustomPrompt="1"/>
          </p:nvPr>
        </p:nvSpPr>
        <p:spPr/>
        <p:txBody>
          <a:bodyPr/>
          <a:lstStyle/>
          <a:p>
            <a:r>
              <a:rPr lang="en-US"/>
              <a:t>Click to edit the slide title</a:t>
            </a:r>
          </a:p>
        </p:txBody>
      </p:sp>
      <p:sp>
        <p:nvSpPr>
          <p:cNvPr id="2" name="TextBox 1">
            <a:extLst>
              <a:ext uri="{FF2B5EF4-FFF2-40B4-BE49-F238E27FC236}">
                <a16:creationId xmlns:a16="http://schemas.microsoft.com/office/drawing/2014/main" id="{F7F45D59-62EA-24D0-2F96-2CB2ECB7FA07}"/>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57AF4C78-0CEE-83D2-4CF2-09DFBB581959}"/>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76686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Key Statem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D011E-0F06-5135-9B1D-C7D698B3ADBC}"/>
              </a:ext>
            </a:extLst>
          </p:cNvPr>
          <p:cNvSpPr>
            <a:spLocks noGrp="1"/>
          </p:cNvSpPr>
          <p:nvPr>
            <p:ph type="title" hasCustomPrompt="1"/>
          </p:nvPr>
        </p:nvSpPr>
        <p:spPr/>
        <p:txBody>
          <a:bodyPr/>
          <a:lstStyle/>
          <a:p>
            <a:r>
              <a:rPr lang="en-US"/>
              <a:t>Click to edit the slide title</a:t>
            </a:r>
          </a:p>
        </p:txBody>
      </p:sp>
      <p:sp>
        <p:nvSpPr>
          <p:cNvPr id="2" name="Rectangle 1">
            <a:extLst>
              <a:ext uri="{FF2B5EF4-FFF2-40B4-BE49-F238E27FC236}">
                <a16:creationId xmlns:a16="http://schemas.microsoft.com/office/drawing/2014/main" id="{6B4C77A7-2E69-0AEB-646B-C9EBDC7A92A3}"/>
              </a:ext>
            </a:extLst>
          </p:cNvPr>
          <p:cNvSpPr/>
          <p:nvPr userDrawn="1"/>
        </p:nvSpPr>
        <p:spPr>
          <a:xfrm>
            <a:off x="-1" y="5041620"/>
            <a:ext cx="12191999" cy="10134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11">
            <a:extLst>
              <a:ext uri="{FF2B5EF4-FFF2-40B4-BE49-F238E27FC236}">
                <a16:creationId xmlns:a16="http://schemas.microsoft.com/office/drawing/2014/main" id="{1130322F-9ADC-BA9E-EBBF-EF0C9D0FF920}"/>
              </a:ext>
            </a:extLst>
          </p:cNvPr>
          <p:cNvSpPr>
            <a:spLocks noGrp="1"/>
          </p:cNvSpPr>
          <p:nvPr>
            <p:ph sz="quarter" idx="14" hasCustomPrompt="1"/>
          </p:nvPr>
        </p:nvSpPr>
        <p:spPr>
          <a:xfrm>
            <a:off x="658812" y="5174505"/>
            <a:ext cx="10874376" cy="745987"/>
          </a:xfrm>
          <a:prstGeom prst="rect">
            <a:avLst/>
          </a:prstGeom>
        </p:spPr>
        <p:txBody>
          <a:bodyPr anchor="ctr"/>
          <a:lstStyle>
            <a:lvl1pPr marL="0" indent="0" algn="ctr">
              <a:lnSpc>
                <a:spcPct val="100000"/>
              </a:lnSpc>
              <a:buNone/>
              <a:defRPr sz="2000" b="1">
                <a:solidFill>
                  <a:schemeClr val="bg1"/>
                </a:solidFill>
              </a:defRPr>
            </a:lvl1pPr>
          </a:lstStyle>
          <a:p>
            <a:pPr lvl="0"/>
            <a:r>
              <a:rPr lang="en-US"/>
              <a:t>Insert key statement</a:t>
            </a:r>
          </a:p>
          <a:p>
            <a:pPr lvl="0"/>
            <a:r>
              <a:rPr lang="en-US"/>
              <a:t>Line here</a:t>
            </a:r>
          </a:p>
        </p:txBody>
      </p:sp>
      <p:sp>
        <p:nvSpPr>
          <p:cNvPr id="4" name="TextBox 3">
            <a:extLst>
              <a:ext uri="{FF2B5EF4-FFF2-40B4-BE49-F238E27FC236}">
                <a16:creationId xmlns:a16="http://schemas.microsoft.com/office/drawing/2014/main" id="{A34F306C-E10D-63D7-8755-686DF8EF70DA}"/>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7" name="TextBox 6">
            <a:extLst>
              <a:ext uri="{FF2B5EF4-FFF2-40B4-BE49-F238E27FC236}">
                <a16:creationId xmlns:a16="http://schemas.microsoft.com/office/drawing/2014/main" id="{A5E36044-EA27-99A5-1453-5DA2DA4326B4}"/>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5995354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Subtitle Only">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94F6D6E9-52FB-D9BE-0670-3FC64D3877A6}"/>
              </a:ext>
            </a:extLst>
          </p:cNvPr>
          <p:cNvSpPr>
            <a:spLocks noGrp="1"/>
          </p:cNvSpPr>
          <p:nvPr>
            <p:ph type="subTitle" idx="13" hasCustomPrompt="1"/>
          </p:nvPr>
        </p:nvSpPr>
        <p:spPr>
          <a:xfrm>
            <a:off x="587375" y="1376363"/>
            <a:ext cx="11017250" cy="359426"/>
          </a:xfrm>
          <a:prstGeom prst="rect">
            <a:avLst/>
          </a:prstGeom>
        </p:spPr>
        <p:txBody>
          <a:bodyPr anchor="t" anchorCtr="0"/>
          <a:lstStyle>
            <a:lvl1pPr marL="0" indent="0" algn="l">
              <a:lnSpc>
                <a:spcPct val="90000"/>
              </a:lnSpc>
              <a:buNone/>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the subtitle</a:t>
            </a:r>
          </a:p>
        </p:txBody>
      </p:sp>
      <p:sp>
        <p:nvSpPr>
          <p:cNvPr id="5" name="Title 4">
            <a:extLst>
              <a:ext uri="{FF2B5EF4-FFF2-40B4-BE49-F238E27FC236}">
                <a16:creationId xmlns:a16="http://schemas.microsoft.com/office/drawing/2014/main" id="{9CD958A6-5712-006B-B911-B699B5B4DB00}"/>
              </a:ext>
            </a:extLst>
          </p:cNvPr>
          <p:cNvSpPr>
            <a:spLocks noGrp="1"/>
          </p:cNvSpPr>
          <p:nvPr>
            <p:ph type="title" hasCustomPrompt="1"/>
          </p:nvPr>
        </p:nvSpPr>
        <p:spPr/>
        <p:txBody>
          <a:bodyPr/>
          <a:lstStyle/>
          <a:p>
            <a:r>
              <a:rPr lang="en-US"/>
              <a:t>Click to edit the slide title</a:t>
            </a:r>
          </a:p>
        </p:txBody>
      </p:sp>
      <p:sp>
        <p:nvSpPr>
          <p:cNvPr id="2" name="TextBox 1">
            <a:extLst>
              <a:ext uri="{FF2B5EF4-FFF2-40B4-BE49-F238E27FC236}">
                <a16:creationId xmlns:a16="http://schemas.microsoft.com/office/drawing/2014/main" id="{75F8EAB1-F7FB-C43D-2334-D999595CCDF8}"/>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3" name="TextBox 2">
            <a:extLst>
              <a:ext uri="{FF2B5EF4-FFF2-40B4-BE49-F238E27FC236}">
                <a16:creationId xmlns:a16="http://schemas.microsoft.com/office/drawing/2014/main" id="{A9B30937-3FFA-728C-0220-3E34DC1A671B}"/>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669690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756EE-BF36-ED31-35EB-616C6375EF37}"/>
              </a:ext>
            </a:extLst>
          </p:cNvPr>
          <p:cNvSpPr>
            <a:spLocks noGrp="1"/>
          </p:cNvSpPr>
          <p:nvPr>
            <p:ph type="title" hasCustomPrompt="1"/>
          </p:nvPr>
        </p:nvSpPr>
        <p:spPr/>
        <p:txBody>
          <a:bodyPr/>
          <a:lstStyle/>
          <a:p>
            <a:r>
              <a:rPr lang="en-US"/>
              <a:t>Click to edit the slide title</a:t>
            </a:r>
          </a:p>
        </p:txBody>
      </p:sp>
      <p:sp>
        <p:nvSpPr>
          <p:cNvPr id="6" name="Content Placeholder 5">
            <a:extLst>
              <a:ext uri="{FF2B5EF4-FFF2-40B4-BE49-F238E27FC236}">
                <a16:creationId xmlns:a16="http://schemas.microsoft.com/office/drawing/2014/main" id="{A61EB9C0-83F4-F4AA-B50D-61F5E419BDD3}"/>
              </a:ext>
            </a:extLst>
          </p:cNvPr>
          <p:cNvSpPr>
            <a:spLocks noGrp="1"/>
          </p:cNvSpPr>
          <p:nvPr>
            <p:ph sz="quarter" idx="16"/>
          </p:nvPr>
        </p:nvSpPr>
        <p:spPr>
          <a:xfrm>
            <a:off x="587375" y="1376363"/>
            <a:ext cx="11017250" cy="4681537"/>
          </a:xfrm>
        </p:spPr>
        <p:txBody>
          <a:bodyPr/>
          <a:lstStyle>
            <a:lvl1pPr marL="285750" indent="-285750">
              <a:buFont typeface="Arial" panose="020B0604020202020204" pitchFamily="34" charset="0"/>
              <a:buChar char="•"/>
              <a:defRPr/>
            </a:lvl1pPr>
            <a:lvl3pPr marL="444500" indent="-130175">
              <a:tabLst>
                <a:tab pos="573088" algn="l"/>
              </a:tabLst>
              <a:defRPr/>
            </a:lvl3pPr>
            <a:lvl4pPr>
              <a:defRPr sz="1200">
                <a:latin typeface="Verdana" panose="020B0604030504040204" pitchFamily="34" charset="0"/>
                <a:ea typeface="Verdana" panose="020B0604030504040204" pitchFamily="34" charset="0"/>
                <a:cs typeface="Verdana" panose="020B0604030504040204" pitchFamily="34" charset="0"/>
              </a:defRPr>
            </a:lvl4pPr>
            <a:lvl5pPr>
              <a:defRPr sz="1200">
                <a:latin typeface="Verdana" panose="020B0604030504040204" pitchFamily="34" charset="0"/>
                <a:ea typeface="Verdana" panose="020B0604030504040204" pitchFamily="34" charset="0"/>
                <a:cs typeface="Verdan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A8253848-FFDB-9637-D10D-FE4C8AD8DFC9}"/>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08F3EE8A-34F6-C9ED-07CF-4A075824CDBA}"/>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446151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Comparison Righ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06CEB1F-F384-7A84-6541-9D41AED13873}"/>
              </a:ext>
            </a:extLst>
          </p:cNvPr>
          <p:cNvSpPr>
            <a:spLocks noGrp="1"/>
          </p:cNvSpPr>
          <p:nvPr>
            <p:ph type="subTitle" idx="13" hasCustomPrompt="1"/>
          </p:nvPr>
        </p:nvSpPr>
        <p:spPr>
          <a:xfrm>
            <a:off x="6220279" y="1377298"/>
            <a:ext cx="5384345" cy="359427"/>
          </a:xfrm>
          <a:prstGeom prst="rect">
            <a:avLst/>
          </a:prstGeom>
        </p:spPr>
        <p:txBody>
          <a:bodyPr anchor="t" anchorCtr="0"/>
          <a:lstStyle>
            <a:lvl1pPr marL="0" indent="0" algn="l">
              <a:lnSpc>
                <a:spcPct val="90000"/>
              </a:lnSpc>
              <a:buNone/>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content heading, one line long</a:t>
            </a:r>
          </a:p>
        </p:txBody>
      </p:sp>
      <p:sp>
        <p:nvSpPr>
          <p:cNvPr id="5" name="Content Placeholder 4">
            <a:extLst>
              <a:ext uri="{FF2B5EF4-FFF2-40B4-BE49-F238E27FC236}">
                <a16:creationId xmlns:a16="http://schemas.microsoft.com/office/drawing/2014/main" id="{A9A93ED6-9463-0D70-FE12-E709D72CB6B4}"/>
              </a:ext>
            </a:extLst>
          </p:cNvPr>
          <p:cNvSpPr>
            <a:spLocks noGrp="1"/>
          </p:cNvSpPr>
          <p:nvPr>
            <p:ph sz="quarter" idx="14"/>
          </p:nvPr>
        </p:nvSpPr>
        <p:spPr>
          <a:xfrm>
            <a:off x="587374" y="1386872"/>
            <a:ext cx="5400676" cy="4671297"/>
          </a:xfrm>
          <a:prstGeom prst="rect">
            <a:avLst/>
          </a:prstGeom>
        </p:spPr>
        <p:txBody>
          <a:bodyPr/>
          <a:lstStyle/>
          <a:p>
            <a:pPr lvl="0"/>
            <a:r>
              <a:rPr lang="en-US"/>
              <a:t>Click to edit Master text styles</a:t>
            </a:r>
          </a:p>
        </p:txBody>
      </p:sp>
      <p:sp>
        <p:nvSpPr>
          <p:cNvPr id="8" name="Content Placeholder 7">
            <a:extLst>
              <a:ext uri="{FF2B5EF4-FFF2-40B4-BE49-F238E27FC236}">
                <a16:creationId xmlns:a16="http://schemas.microsoft.com/office/drawing/2014/main" id="{11ABC5CC-5852-7E31-160D-DC751A7C4A72}"/>
              </a:ext>
            </a:extLst>
          </p:cNvPr>
          <p:cNvSpPr>
            <a:spLocks noGrp="1"/>
          </p:cNvSpPr>
          <p:nvPr>
            <p:ph sz="quarter" idx="15"/>
          </p:nvPr>
        </p:nvSpPr>
        <p:spPr>
          <a:xfrm>
            <a:off x="6219825" y="1972236"/>
            <a:ext cx="5384800" cy="4085664"/>
          </a:xfrm>
          <a:prstGeom prst="rect">
            <a:avLst/>
          </a:prstGeom>
        </p:spPr>
        <p:txBody>
          <a:bodyPr/>
          <a:lstStyle/>
          <a:p>
            <a:pPr lvl="0"/>
            <a:r>
              <a:rPr lang="en-US"/>
              <a:t>Click to 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4EF53069-3481-7975-060B-9E06B484DA99}"/>
              </a:ext>
            </a:extLst>
          </p:cNvPr>
          <p:cNvSpPr>
            <a:spLocks noGrp="1"/>
          </p:cNvSpPr>
          <p:nvPr>
            <p:ph type="title" hasCustomPrompt="1"/>
          </p:nvPr>
        </p:nvSpPr>
        <p:spPr/>
        <p:txBody>
          <a:bodyPr/>
          <a:lstStyle/>
          <a:p>
            <a:r>
              <a:rPr lang="en-US"/>
              <a:t>Click to edit the slide title</a:t>
            </a:r>
          </a:p>
        </p:txBody>
      </p:sp>
      <p:sp>
        <p:nvSpPr>
          <p:cNvPr id="3" name="TextBox 2">
            <a:extLst>
              <a:ext uri="{FF2B5EF4-FFF2-40B4-BE49-F238E27FC236}">
                <a16:creationId xmlns:a16="http://schemas.microsoft.com/office/drawing/2014/main" id="{096F4928-11B8-C2A2-55A3-DF65FCF03A38}"/>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721CC407-50D3-D42B-650D-084CB0A1E6ED}"/>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8064449"/>
      </p:ext>
    </p:extLst>
  </p:cSld>
  <p:clrMapOvr>
    <a:masterClrMapping/>
  </p:clrMapOvr>
  <p:extLst>
    <p:ext uri="{DCECCB84-F9BA-43D5-87BE-67443E8EF086}">
      <p15:sldGuideLst xmlns:p15="http://schemas.microsoft.com/office/powerpoint/2012/main">
        <p15:guide id="1" pos="3908">
          <p15:clr>
            <a:srgbClr val="FBAE40"/>
          </p15:clr>
        </p15:guide>
        <p15:guide id="2" pos="377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Comparison Lef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906CEB1F-F384-7A84-6541-9D41AED13873}"/>
              </a:ext>
            </a:extLst>
          </p:cNvPr>
          <p:cNvSpPr>
            <a:spLocks noGrp="1"/>
          </p:cNvSpPr>
          <p:nvPr>
            <p:ph type="subTitle" idx="13" hasCustomPrompt="1"/>
          </p:nvPr>
        </p:nvSpPr>
        <p:spPr>
          <a:xfrm>
            <a:off x="594918" y="1377299"/>
            <a:ext cx="5393135" cy="359427"/>
          </a:xfrm>
          <a:prstGeom prst="rect">
            <a:avLst/>
          </a:prstGeom>
        </p:spPr>
        <p:txBody>
          <a:bodyPr anchor="t" anchorCtr="0"/>
          <a:lstStyle>
            <a:lvl1pPr marL="0" indent="0" algn="l">
              <a:lnSpc>
                <a:spcPct val="90000"/>
              </a:lnSpc>
              <a:buNone/>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content heading, one line long</a:t>
            </a:r>
          </a:p>
        </p:txBody>
      </p:sp>
      <p:sp>
        <p:nvSpPr>
          <p:cNvPr id="5" name="Content Placeholder 4">
            <a:extLst>
              <a:ext uri="{FF2B5EF4-FFF2-40B4-BE49-F238E27FC236}">
                <a16:creationId xmlns:a16="http://schemas.microsoft.com/office/drawing/2014/main" id="{A9A93ED6-9463-0D70-FE12-E709D72CB6B4}"/>
              </a:ext>
            </a:extLst>
          </p:cNvPr>
          <p:cNvSpPr>
            <a:spLocks noGrp="1"/>
          </p:cNvSpPr>
          <p:nvPr>
            <p:ph sz="quarter" idx="14"/>
          </p:nvPr>
        </p:nvSpPr>
        <p:spPr>
          <a:xfrm>
            <a:off x="6203948" y="1376363"/>
            <a:ext cx="5400676" cy="4681538"/>
          </a:xfrm>
          <a:prstGeom prst="rect">
            <a:avLst/>
          </a:prstGeom>
        </p:spPr>
        <p:txBody>
          <a:bodyPr/>
          <a:lstStyle/>
          <a:p>
            <a:pPr lvl="0"/>
            <a:r>
              <a:rPr lang="en-US"/>
              <a:t>Click to edit Master text styles</a:t>
            </a:r>
          </a:p>
        </p:txBody>
      </p:sp>
      <p:sp>
        <p:nvSpPr>
          <p:cNvPr id="8" name="Content Placeholder 7">
            <a:extLst>
              <a:ext uri="{FF2B5EF4-FFF2-40B4-BE49-F238E27FC236}">
                <a16:creationId xmlns:a16="http://schemas.microsoft.com/office/drawing/2014/main" id="{11ABC5CC-5852-7E31-160D-DC751A7C4A72}"/>
              </a:ext>
            </a:extLst>
          </p:cNvPr>
          <p:cNvSpPr>
            <a:spLocks noGrp="1"/>
          </p:cNvSpPr>
          <p:nvPr>
            <p:ph sz="quarter" idx="15"/>
          </p:nvPr>
        </p:nvSpPr>
        <p:spPr>
          <a:xfrm>
            <a:off x="594464" y="1961727"/>
            <a:ext cx="5393135" cy="4094621"/>
          </a:xfrm>
          <a:prstGeom prst="rect">
            <a:avLst/>
          </a:prstGeom>
        </p:spPr>
        <p:txBody>
          <a:bodyPr/>
          <a:lstStyle/>
          <a:p>
            <a:pPr lvl="0"/>
            <a:r>
              <a:rPr lang="en-US"/>
              <a:t>Click to 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4EF53069-3481-7975-060B-9E06B484DA99}"/>
              </a:ext>
            </a:extLst>
          </p:cNvPr>
          <p:cNvSpPr>
            <a:spLocks noGrp="1"/>
          </p:cNvSpPr>
          <p:nvPr>
            <p:ph type="title" hasCustomPrompt="1"/>
          </p:nvPr>
        </p:nvSpPr>
        <p:spPr/>
        <p:txBody>
          <a:bodyPr/>
          <a:lstStyle/>
          <a:p>
            <a:r>
              <a:rPr lang="en-US"/>
              <a:t>Click to edit the slide title</a:t>
            </a:r>
          </a:p>
        </p:txBody>
      </p:sp>
      <p:sp>
        <p:nvSpPr>
          <p:cNvPr id="3" name="TextBox 2">
            <a:extLst>
              <a:ext uri="{FF2B5EF4-FFF2-40B4-BE49-F238E27FC236}">
                <a16:creationId xmlns:a16="http://schemas.microsoft.com/office/drawing/2014/main" id="{83E05D2E-9F48-E3AB-9438-7787B66F4DC3}"/>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F09F4ED9-5504-8041-4DF1-76FAB0D4A913}"/>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52343151"/>
      </p:ext>
    </p:extLst>
  </p:cSld>
  <p:clrMapOvr>
    <a:masterClrMapping/>
  </p:clrMapOvr>
  <p:extLst>
    <p:ext uri="{DCECCB84-F9BA-43D5-87BE-67443E8EF086}">
      <p15:sldGuideLst xmlns:p15="http://schemas.microsoft.com/office/powerpoint/2012/main">
        <p15:guide id="1" pos="3908">
          <p15:clr>
            <a:srgbClr val="FBAE40"/>
          </p15:clr>
        </p15:guide>
        <p15:guide id="2" pos="377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Subcontent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2C082C-4541-6166-DE08-CA1EA3F2C5D9}"/>
              </a:ext>
            </a:extLst>
          </p:cNvPr>
          <p:cNvSpPr>
            <a:spLocks noGrp="1"/>
          </p:cNvSpPr>
          <p:nvPr>
            <p:ph idx="1"/>
          </p:nvPr>
        </p:nvSpPr>
        <p:spPr>
          <a:xfrm>
            <a:off x="8075610" y="2328390"/>
            <a:ext cx="3529013" cy="3733468"/>
          </a:xfrm>
          <a:prstGeom prst="rect">
            <a:avLst/>
          </a:prstGeom>
        </p:spPr>
        <p:txBody>
          <a:bodyPr numCol="1" spcCol="216000"/>
          <a:lstStyle/>
          <a:p>
            <a:pPr lvl="0"/>
            <a:r>
              <a:rPr lang="en-US"/>
              <a:t>Click to edit Master text styles</a:t>
            </a:r>
          </a:p>
          <a:p>
            <a:pPr lvl="1"/>
            <a:r>
              <a:rPr lang="en-US"/>
              <a:t>Second level</a:t>
            </a:r>
          </a:p>
          <a:p>
            <a:pPr lvl="2"/>
            <a:r>
              <a:rPr lang="en-US"/>
              <a:t>Third level</a:t>
            </a:r>
          </a:p>
        </p:txBody>
      </p:sp>
      <p:sp>
        <p:nvSpPr>
          <p:cNvPr id="7" name="Subtitle 2">
            <a:extLst>
              <a:ext uri="{FF2B5EF4-FFF2-40B4-BE49-F238E27FC236}">
                <a16:creationId xmlns:a16="http://schemas.microsoft.com/office/drawing/2014/main" id="{906CEB1F-F384-7A84-6541-9D41AED13873}"/>
              </a:ext>
            </a:extLst>
          </p:cNvPr>
          <p:cNvSpPr>
            <a:spLocks noGrp="1"/>
          </p:cNvSpPr>
          <p:nvPr>
            <p:ph type="subTitle" idx="13" hasCustomPrompt="1"/>
          </p:nvPr>
        </p:nvSpPr>
        <p:spPr>
          <a:xfrm>
            <a:off x="8062910" y="1743813"/>
            <a:ext cx="3541976" cy="359426"/>
          </a:xfrm>
          <a:prstGeom prst="rect">
            <a:avLst/>
          </a:prstGeom>
        </p:spPr>
        <p:txBody>
          <a:bodyPr anchor="b" anchorCtr="0"/>
          <a:lstStyle>
            <a:lvl1pPr marL="0" indent="0" algn="l">
              <a:lnSpc>
                <a:spcPct val="90000"/>
              </a:lnSpc>
              <a:buNone/>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content heading</a:t>
            </a:r>
          </a:p>
        </p:txBody>
      </p:sp>
      <p:sp>
        <p:nvSpPr>
          <p:cNvPr id="5" name="Content Placeholder 4">
            <a:extLst>
              <a:ext uri="{FF2B5EF4-FFF2-40B4-BE49-F238E27FC236}">
                <a16:creationId xmlns:a16="http://schemas.microsoft.com/office/drawing/2014/main" id="{A9A93ED6-9463-0D70-FE12-E709D72CB6B4}"/>
              </a:ext>
            </a:extLst>
          </p:cNvPr>
          <p:cNvSpPr>
            <a:spLocks noGrp="1"/>
          </p:cNvSpPr>
          <p:nvPr>
            <p:ph sz="quarter" idx="14"/>
          </p:nvPr>
        </p:nvSpPr>
        <p:spPr>
          <a:xfrm>
            <a:off x="587376" y="1376363"/>
            <a:ext cx="7287894" cy="4681537"/>
          </a:xfrm>
          <a:prstGeom prst="rect">
            <a:avLst/>
          </a:prstGeom>
        </p:spPr>
        <p:txBody>
          <a:bodyPr/>
          <a:lstStyle/>
          <a:p>
            <a:pPr lvl="0"/>
            <a:r>
              <a:rPr lang="en-US"/>
              <a:t>Click to edit Master text styles</a:t>
            </a:r>
          </a:p>
        </p:txBody>
      </p:sp>
      <p:sp>
        <p:nvSpPr>
          <p:cNvPr id="8" name="Title 7">
            <a:extLst>
              <a:ext uri="{FF2B5EF4-FFF2-40B4-BE49-F238E27FC236}">
                <a16:creationId xmlns:a16="http://schemas.microsoft.com/office/drawing/2014/main" id="{19EF1F43-EAE2-FA49-EA4D-82125617CC53}"/>
              </a:ext>
            </a:extLst>
          </p:cNvPr>
          <p:cNvSpPr>
            <a:spLocks noGrp="1"/>
          </p:cNvSpPr>
          <p:nvPr>
            <p:ph type="title" hasCustomPrompt="1"/>
          </p:nvPr>
        </p:nvSpPr>
        <p:spPr/>
        <p:txBody>
          <a:bodyPr/>
          <a:lstStyle/>
          <a:p>
            <a:r>
              <a:rPr lang="en-US"/>
              <a:t>Click to edit the slide title</a:t>
            </a:r>
          </a:p>
        </p:txBody>
      </p:sp>
      <p:sp>
        <p:nvSpPr>
          <p:cNvPr id="4" name="TextBox 3">
            <a:extLst>
              <a:ext uri="{FF2B5EF4-FFF2-40B4-BE49-F238E27FC236}">
                <a16:creationId xmlns:a16="http://schemas.microsoft.com/office/drawing/2014/main" id="{CC30ED6C-7B43-255E-1D5F-66CED80B3770}"/>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6" name="TextBox 5">
            <a:extLst>
              <a:ext uri="{FF2B5EF4-FFF2-40B4-BE49-F238E27FC236}">
                <a16:creationId xmlns:a16="http://schemas.microsoft.com/office/drawing/2014/main" id="{8C063589-2DF6-06B8-1B62-506A8C44A80E}"/>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315784948"/>
      </p:ext>
    </p:extLst>
  </p:cSld>
  <p:clrMapOvr>
    <a:masterClrMapping/>
  </p:clrMapOvr>
  <p:extLst>
    <p:ext uri="{DCECCB84-F9BA-43D5-87BE-67443E8EF086}">
      <p15:sldGuideLst xmlns:p15="http://schemas.microsoft.com/office/powerpoint/2012/main">
        <p15:guide id="1" pos="5087">
          <p15:clr>
            <a:srgbClr val="FBAE40"/>
          </p15:clr>
        </p15:guide>
        <p15:guide id="2" pos="495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mp; Image | TransAlta Renewables">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F4CBAB1-798F-B36C-E88C-31F2CF4D8238}"/>
              </a:ext>
            </a:extLst>
          </p:cNvPr>
          <p:cNvPicPr>
            <a:picLocks noChangeAspect="1"/>
          </p:cNvPicPr>
          <p:nvPr/>
        </p:nvPicPr>
        <p:blipFill>
          <a:blip r:embed="rId2"/>
          <a:srcRect/>
          <a:stretch/>
        </p:blipFill>
        <p:spPr>
          <a:xfrm>
            <a:off x="587375" y="597230"/>
            <a:ext cx="3540878" cy="872431"/>
          </a:xfrm>
          <a:prstGeom prst="rect">
            <a:avLst/>
          </a:prstGeom>
        </p:spPr>
      </p:pic>
      <p:sp>
        <p:nvSpPr>
          <p:cNvPr id="23" name="Text Placeholder 11">
            <a:extLst>
              <a:ext uri="{FF2B5EF4-FFF2-40B4-BE49-F238E27FC236}">
                <a16:creationId xmlns:a16="http://schemas.microsoft.com/office/drawing/2014/main" id="{22532653-F8EA-ABA3-705B-2EC362BD5378}"/>
              </a:ext>
            </a:extLst>
          </p:cNvPr>
          <p:cNvSpPr>
            <a:spLocks noGrp="1"/>
          </p:cNvSpPr>
          <p:nvPr>
            <p:ph type="body" sz="quarter" idx="13" hasCustomPrompt="1"/>
          </p:nvPr>
        </p:nvSpPr>
        <p:spPr>
          <a:xfrm>
            <a:off x="587375" y="5356424"/>
            <a:ext cx="2982819" cy="772954"/>
          </a:xfrm>
          <a:prstGeom prst="round2DiagRect">
            <a:avLst>
              <a:gd name="adj1" fmla="val 35028"/>
              <a:gd name="adj2" fmla="val 0"/>
            </a:avLst>
          </a:prstGeom>
          <a:ln w="15875">
            <a:gradFill flip="none" rotWithShape="1">
              <a:gsLst>
                <a:gs pos="0">
                  <a:schemeClr val="accent1"/>
                </a:gs>
                <a:gs pos="100000">
                  <a:schemeClr val="accent4"/>
                </a:gs>
              </a:gsLst>
              <a:lin ang="0" scaled="1"/>
              <a:tileRect/>
            </a:gradFill>
          </a:ln>
        </p:spPr>
        <p:txBody>
          <a:bodyPr vert="horz" wrap="square" lIns="144000" tIns="90000" rIns="90000" bIns="90000" rtlCol="0" anchor="ctr">
            <a:spAutoFit/>
          </a:bodyPr>
          <a:lstStyle>
            <a:lvl1pPr>
              <a:defRPr lang="en-US" sz="1200" dirty="0">
                <a:solidFill>
                  <a:schemeClr val="accent1"/>
                </a:solidFill>
              </a:defRPr>
            </a:lvl1pPr>
          </a:lstStyle>
          <a:p>
            <a:pPr lvl="0"/>
            <a:r>
              <a:rPr lang="en-US"/>
              <a:t>Presenter Name</a:t>
            </a:r>
            <a:br>
              <a:rPr lang="en-US"/>
            </a:br>
            <a:r>
              <a:rPr lang="en-US"/>
              <a:t>Date of Presentation</a:t>
            </a:r>
          </a:p>
        </p:txBody>
      </p:sp>
      <p:sp>
        <p:nvSpPr>
          <p:cNvPr id="4" name="Picture Placeholder 3">
            <a:extLst>
              <a:ext uri="{FF2B5EF4-FFF2-40B4-BE49-F238E27FC236}">
                <a16:creationId xmlns:a16="http://schemas.microsoft.com/office/drawing/2014/main" id="{8EE2F05E-CEF9-C98F-1BA6-299E6F226499}"/>
              </a:ext>
            </a:extLst>
          </p:cNvPr>
          <p:cNvSpPr>
            <a:spLocks noGrp="1"/>
          </p:cNvSpPr>
          <p:nvPr>
            <p:ph type="pic" sz="quarter" idx="11" hasCustomPrompt="1"/>
          </p:nvPr>
        </p:nvSpPr>
        <p:spPr>
          <a:xfrm>
            <a:off x="6096000" y="0"/>
            <a:ext cx="6096000" cy="6858000"/>
          </a:xfrm>
          <a:prstGeom prst="rect">
            <a:avLst/>
          </a:prstGeom>
          <a:pattFill prst="pct70">
            <a:fgClr>
              <a:schemeClr val="tx2"/>
            </a:fgClr>
            <a:bgClr>
              <a:schemeClr val="bg1"/>
            </a:bgClr>
          </a:pattFill>
        </p:spPr>
        <p:txBody>
          <a:bodyPr wrap="square" bIns="503999" anchor="ctr">
            <a:noAutofit/>
          </a:bodyPr>
          <a:lstStyle>
            <a:lvl1pPr algn="ctr">
              <a:defRPr>
                <a:solidFill>
                  <a:schemeClr val="bg1"/>
                </a:solidFill>
              </a:defRPr>
            </a:lvl1pPr>
          </a:lstStyle>
          <a:p>
            <a:r>
              <a:rPr lang="en-US"/>
              <a:t>Click icon to add picture:</a:t>
            </a:r>
          </a:p>
        </p:txBody>
      </p:sp>
      <p:sp>
        <p:nvSpPr>
          <p:cNvPr id="3" name="Title 1">
            <a:extLst>
              <a:ext uri="{FF2B5EF4-FFF2-40B4-BE49-F238E27FC236}">
                <a16:creationId xmlns:a16="http://schemas.microsoft.com/office/drawing/2014/main" id="{8D79D263-0B89-1901-A532-5FC7E4B4F61B}"/>
              </a:ext>
            </a:extLst>
          </p:cNvPr>
          <p:cNvSpPr>
            <a:spLocks noGrp="1"/>
          </p:cNvSpPr>
          <p:nvPr>
            <p:ph type="ctrTitle" hasCustomPrompt="1"/>
          </p:nvPr>
        </p:nvSpPr>
        <p:spPr>
          <a:xfrm>
            <a:off x="587375" y="1736725"/>
            <a:ext cx="4878854" cy="3352773"/>
          </a:xfrm>
          <a:prstGeom prst="rect">
            <a:avLst/>
          </a:prstGeom>
        </p:spPr>
        <p:txBody>
          <a:bodyPr wrap="square" anchor="ctr" anchorCtr="0">
            <a:normAutofit/>
          </a:bodyPr>
          <a:lstStyle>
            <a:lvl1pPr algn="l">
              <a:defRPr sz="4500">
                <a:solidFill>
                  <a:schemeClr val="bg1"/>
                </a:solidFill>
              </a:defRPr>
            </a:lvl1pPr>
          </a:lstStyle>
          <a:p>
            <a:r>
              <a:rPr lang="en-US"/>
              <a:t>Presentation Title Here</a:t>
            </a:r>
          </a:p>
        </p:txBody>
      </p:sp>
      <p:sp>
        <p:nvSpPr>
          <p:cNvPr id="2" name="TextBox 1">
            <a:extLst>
              <a:ext uri="{FF2B5EF4-FFF2-40B4-BE49-F238E27FC236}">
                <a16:creationId xmlns:a16="http://schemas.microsoft.com/office/drawing/2014/main" id="{C5056106-4ED6-C5F5-F973-44E84BB4149D}"/>
              </a:ext>
            </a:extLst>
          </p:cNvPr>
          <p:cNvSpPr txBox="1"/>
          <p:nvPr userDrawn="1"/>
        </p:nvSpPr>
        <p:spPr>
          <a:xfrm>
            <a:off x="587374"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069172922"/>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 Subcontent Lef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2C082C-4541-6166-DE08-CA1EA3F2C5D9}"/>
              </a:ext>
            </a:extLst>
          </p:cNvPr>
          <p:cNvSpPr>
            <a:spLocks noGrp="1"/>
          </p:cNvSpPr>
          <p:nvPr>
            <p:ph idx="1"/>
          </p:nvPr>
        </p:nvSpPr>
        <p:spPr>
          <a:xfrm>
            <a:off x="587375" y="2328388"/>
            <a:ext cx="3529013" cy="3734855"/>
          </a:xfrm>
          <a:prstGeom prst="rect">
            <a:avLst/>
          </a:prstGeom>
        </p:spPr>
        <p:txBody>
          <a:bodyPr numCol="1" spcCol="216000"/>
          <a:lstStyle/>
          <a:p>
            <a:pPr lvl="0"/>
            <a:r>
              <a:rPr lang="en-US"/>
              <a:t>Click to edit Master text styles</a:t>
            </a:r>
          </a:p>
          <a:p>
            <a:pPr lvl="1"/>
            <a:r>
              <a:rPr lang="en-US"/>
              <a:t>Second level</a:t>
            </a:r>
          </a:p>
          <a:p>
            <a:pPr lvl="2"/>
            <a:r>
              <a:rPr lang="en-US"/>
              <a:t>Third level</a:t>
            </a:r>
          </a:p>
        </p:txBody>
      </p:sp>
      <p:sp>
        <p:nvSpPr>
          <p:cNvPr id="7" name="Subtitle 2">
            <a:extLst>
              <a:ext uri="{FF2B5EF4-FFF2-40B4-BE49-F238E27FC236}">
                <a16:creationId xmlns:a16="http://schemas.microsoft.com/office/drawing/2014/main" id="{906CEB1F-F384-7A84-6541-9D41AED13873}"/>
              </a:ext>
            </a:extLst>
          </p:cNvPr>
          <p:cNvSpPr>
            <a:spLocks noGrp="1"/>
          </p:cNvSpPr>
          <p:nvPr>
            <p:ph type="subTitle" idx="13" hasCustomPrompt="1"/>
          </p:nvPr>
        </p:nvSpPr>
        <p:spPr>
          <a:xfrm>
            <a:off x="587376" y="1739568"/>
            <a:ext cx="3529014" cy="359426"/>
          </a:xfrm>
          <a:prstGeom prst="rect">
            <a:avLst/>
          </a:prstGeom>
        </p:spPr>
        <p:txBody>
          <a:bodyPr anchor="b" anchorCtr="0"/>
          <a:lstStyle>
            <a:lvl1pPr marL="0" indent="0" algn="l">
              <a:lnSpc>
                <a:spcPct val="90000"/>
              </a:lnSpc>
              <a:buNone/>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or content heading</a:t>
            </a:r>
          </a:p>
        </p:txBody>
      </p:sp>
      <p:sp>
        <p:nvSpPr>
          <p:cNvPr id="5" name="Content Placeholder 4">
            <a:extLst>
              <a:ext uri="{FF2B5EF4-FFF2-40B4-BE49-F238E27FC236}">
                <a16:creationId xmlns:a16="http://schemas.microsoft.com/office/drawing/2014/main" id="{A9A93ED6-9463-0D70-FE12-E709D72CB6B4}"/>
              </a:ext>
            </a:extLst>
          </p:cNvPr>
          <p:cNvSpPr>
            <a:spLocks noGrp="1"/>
          </p:cNvSpPr>
          <p:nvPr>
            <p:ph sz="quarter" idx="14"/>
          </p:nvPr>
        </p:nvSpPr>
        <p:spPr>
          <a:xfrm>
            <a:off x="4332288" y="1376363"/>
            <a:ext cx="7272335" cy="4681537"/>
          </a:xfrm>
          <a:prstGeom prst="rect">
            <a:avLst/>
          </a:prstGeom>
        </p:spPr>
        <p:txBody>
          <a:bodyPr/>
          <a:lstStyle/>
          <a:p>
            <a:pPr lvl="0"/>
            <a:r>
              <a:rPr lang="en-US"/>
              <a:t>Click to edit Master text styles</a:t>
            </a:r>
          </a:p>
        </p:txBody>
      </p:sp>
      <p:sp>
        <p:nvSpPr>
          <p:cNvPr id="8" name="Title 7">
            <a:extLst>
              <a:ext uri="{FF2B5EF4-FFF2-40B4-BE49-F238E27FC236}">
                <a16:creationId xmlns:a16="http://schemas.microsoft.com/office/drawing/2014/main" id="{448157AD-EA41-0178-1375-D4CB32FF1C7F}"/>
              </a:ext>
            </a:extLst>
          </p:cNvPr>
          <p:cNvSpPr>
            <a:spLocks noGrp="1"/>
          </p:cNvSpPr>
          <p:nvPr>
            <p:ph type="title" hasCustomPrompt="1"/>
          </p:nvPr>
        </p:nvSpPr>
        <p:spPr/>
        <p:txBody>
          <a:bodyPr/>
          <a:lstStyle/>
          <a:p>
            <a:r>
              <a:rPr lang="en-US"/>
              <a:t>Click to edit the slide title</a:t>
            </a:r>
          </a:p>
        </p:txBody>
      </p:sp>
      <p:sp>
        <p:nvSpPr>
          <p:cNvPr id="4" name="TextBox 3">
            <a:extLst>
              <a:ext uri="{FF2B5EF4-FFF2-40B4-BE49-F238E27FC236}">
                <a16:creationId xmlns:a16="http://schemas.microsoft.com/office/drawing/2014/main" id="{A26020BE-6BAD-03EF-5B9F-9D41B6307FA7}"/>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6" name="TextBox 5">
            <a:extLst>
              <a:ext uri="{FF2B5EF4-FFF2-40B4-BE49-F238E27FC236}">
                <a16:creationId xmlns:a16="http://schemas.microsoft.com/office/drawing/2014/main" id="{083AAA0D-15F8-C266-30A7-EDE9C06C17E4}"/>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99610521"/>
      </p:ext>
    </p:extLst>
  </p:cSld>
  <p:clrMapOvr>
    <a:masterClrMapping/>
  </p:clrMapOvr>
  <p:extLst>
    <p:ext uri="{DCECCB84-F9BA-43D5-87BE-67443E8EF086}">
      <p15:sldGuideLst xmlns:p15="http://schemas.microsoft.com/office/powerpoint/2012/main">
        <p15:guide id="1" pos="2729">
          <p15:clr>
            <a:srgbClr val="FBAE40"/>
          </p15:clr>
        </p15:guide>
        <p15:guide id="2" pos="259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 Column Content">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C2B0C43B-7191-BD36-B1D8-A16DA8C3C22E}"/>
              </a:ext>
            </a:extLst>
          </p:cNvPr>
          <p:cNvSpPr>
            <a:spLocks noGrp="1"/>
          </p:cNvSpPr>
          <p:nvPr>
            <p:ph type="body" sz="quarter" idx="19" hasCustomPrompt="1"/>
          </p:nvPr>
        </p:nvSpPr>
        <p:spPr>
          <a:xfrm>
            <a:off x="586162" y="1647075"/>
            <a:ext cx="2586603" cy="360363"/>
          </a:xfrm>
          <a:prstGeom prst="rect">
            <a:avLst/>
          </a:prstGeom>
        </p:spPr>
        <p:txBody>
          <a:bodyPr anchor="b" anchorCtr="0"/>
          <a:lstStyle>
            <a:lvl1pPr algn="l">
              <a:lnSpc>
                <a:spcPct val="80000"/>
              </a:lnSpc>
              <a:defRPr sz="14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stStyle>
          <a:p>
            <a:pPr lvl="0"/>
            <a:r>
              <a:rPr lang="en-US"/>
              <a:t>Column heading here</a:t>
            </a:r>
          </a:p>
        </p:txBody>
      </p:sp>
      <p:sp>
        <p:nvSpPr>
          <p:cNvPr id="27" name="Content Placeholder 4">
            <a:extLst>
              <a:ext uri="{FF2B5EF4-FFF2-40B4-BE49-F238E27FC236}">
                <a16:creationId xmlns:a16="http://schemas.microsoft.com/office/drawing/2014/main" id="{D22197B2-CA67-CED4-B0F9-D3DFD8431A8D}"/>
              </a:ext>
            </a:extLst>
          </p:cNvPr>
          <p:cNvSpPr>
            <a:spLocks noGrp="1"/>
          </p:cNvSpPr>
          <p:nvPr>
            <p:ph sz="quarter" idx="32"/>
          </p:nvPr>
        </p:nvSpPr>
        <p:spPr>
          <a:xfrm>
            <a:off x="586162" y="2209770"/>
            <a:ext cx="2598422" cy="3682147"/>
          </a:xfrm>
          <a:prstGeom prst="rect">
            <a:avLst/>
          </a:prstGeom>
        </p:spPr>
        <p:txBody>
          <a:bodyPr/>
          <a:lstStyle>
            <a:lvl1pPr algn="l">
              <a:defRPr/>
            </a:lvl1pPr>
            <a:lvl2pPr marL="288000" algn="l">
              <a:defRPr/>
            </a:lvl2pPr>
            <a:lvl3pPr marL="396000" algn="l">
              <a:defRPr/>
            </a:lvl3pPr>
            <a:lvl4pPr algn="ctr">
              <a:defRPr/>
            </a:lvl4pPr>
            <a:lvl5pPr algn="ctr">
              <a:defRPr/>
            </a:lvl5pPr>
          </a:lstStyle>
          <a:p>
            <a:pPr lvl="0"/>
            <a:r>
              <a:rPr lang="en-US"/>
              <a:t>Click to edit Master text styles</a:t>
            </a:r>
          </a:p>
          <a:p>
            <a:pPr lvl="1"/>
            <a:r>
              <a:rPr lang="en-US"/>
              <a:t>Second level</a:t>
            </a:r>
          </a:p>
          <a:p>
            <a:pPr lvl="2"/>
            <a:r>
              <a:rPr lang="en-US"/>
              <a:t>Third level</a:t>
            </a:r>
          </a:p>
        </p:txBody>
      </p:sp>
      <p:sp>
        <p:nvSpPr>
          <p:cNvPr id="33" name="Text Placeholder 4">
            <a:extLst>
              <a:ext uri="{FF2B5EF4-FFF2-40B4-BE49-F238E27FC236}">
                <a16:creationId xmlns:a16="http://schemas.microsoft.com/office/drawing/2014/main" id="{3DAE9159-AADC-9F03-BCEC-5D398CBD4BCE}"/>
              </a:ext>
            </a:extLst>
          </p:cNvPr>
          <p:cNvSpPr>
            <a:spLocks noGrp="1"/>
          </p:cNvSpPr>
          <p:nvPr>
            <p:ph type="body" sz="quarter" idx="40" hasCustomPrompt="1"/>
          </p:nvPr>
        </p:nvSpPr>
        <p:spPr>
          <a:xfrm>
            <a:off x="3398059" y="1647075"/>
            <a:ext cx="2586603" cy="360363"/>
          </a:xfrm>
          <a:prstGeom prst="rect">
            <a:avLst/>
          </a:prstGeom>
        </p:spPr>
        <p:txBody>
          <a:bodyPr anchor="b" anchorCtr="0"/>
          <a:lstStyle>
            <a:lvl1pPr algn="l">
              <a:lnSpc>
                <a:spcPct val="80000"/>
              </a:lnSpc>
              <a:defRPr sz="14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stStyle>
          <a:p>
            <a:pPr lvl="0"/>
            <a:r>
              <a:rPr lang="en-US"/>
              <a:t>Column heading here</a:t>
            </a:r>
          </a:p>
        </p:txBody>
      </p:sp>
      <p:sp>
        <p:nvSpPr>
          <p:cNvPr id="34" name="Content Placeholder 4">
            <a:extLst>
              <a:ext uri="{FF2B5EF4-FFF2-40B4-BE49-F238E27FC236}">
                <a16:creationId xmlns:a16="http://schemas.microsoft.com/office/drawing/2014/main" id="{616C699C-F0E2-F9F7-8E11-6E4BAC2F1FB8}"/>
              </a:ext>
            </a:extLst>
          </p:cNvPr>
          <p:cNvSpPr>
            <a:spLocks noGrp="1"/>
          </p:cNvSpPr>
          <p:nvPr>
            <p:ph sz="quarter" idx="41"/>
          </p:nvPr>
        </p:nvSpPr>
        <p:spPr>
          <a:xfrm>
            <a:off x="3398059" y="2209770"/>
            <a:ext cx="2598422" cy="3682147"/>
          </a:xfrm>
          <a:prstGeom prst="rect">
            <a:avLst/>
          </a:prstGeom>
        </p:spPr>
        <p:txBody>
          <a:bodyPr/>
          <a:lstStyle>
            <a:lvl1pPr algn="l">
              <a:defRPr/>
            </a:lvl1pPr>
            <a:lvl2pPr marL="288000" algn="l">
              <a:defRPr/>
            </a:lvl2pPr>
            <a:lvl3pPr marL="396000" algn="l">
              <a:defRPr/>
            </a:lvl3pPr>
            <a:lvl4pPr algn="ctr">
              <a:defRPr/>
            </a:lvl4pPr>
            <a:lvl5pPr algn="ctr">
              <a:defRPr/>
            </a:lvl5pPr>
          </a:lstStyle>
          <a:p>
            <a:pPr lvl="0"/>
            <a:r>
              <a:rPr lang="en-US"/>
              <a:t>Click to edit Master text styles</a:t>
            </a:r>
          </a:p>
          <a:p>
            <a:pPr lvl="1"/>
            <a:r>
              <a:rPr lang="en-US"/>
              <a:t>Second level</a:t>
            </a:r>
          </a:p>
          <a:p>
            <a:pPr lvl="2"/>
            <a:r>
              <a:rPr lang="en-US"/>
              <a:t>Third level</a:t>
            </a:r>
          </a:p>
        </p:txBody>
      </p:sp>
      <p:sp>
        <p:nvSpPr>
          <p:cNvPr id="35" name="Text Placeholder 4">
            <a:extLst>
              <a:ext uri="{FF2B5EF4-FFF2-40B4-BE49-F238E27FC236}">
                <a16:creationId xmlns:a16="http://schemas.microsoft.com/office/drawing/2014/main" id="{35A03F5C-AA07-E46A-E5B1-220AB71EEBB7}"/>
              </a:ext>
            </a:extLst>
          </p:cNvPr>
          <p:cNvSpPr>
            <a:spLocks noGrp="1"/>
          </p:cNvSpPr>
          <p:nvPr>
            <p:ph type="body" sz="quarter" idx="42" hasCustomPrompt="1"/>
          </p:nvPr>
        </p:nvSpPr>
        <p:spPr>
          <a:xfrm>
            <a:off x="6204686" y="1647075"/>
            <a:ext cx="2623115" cy="360363"/>
          </a:xfrm>
          <a:prstGeom prst="rect">
            <a:avLst/>
          </a:prstGeom>
        </p:spPr>
        <p:txBody>
          <a:bodyPr anchor="b" anchorCtr="0"/>
          <a:lstStyle>
            <a:lvl1pPr algn="l">
              <a:lnSpc>
                <a:spcPct val="80000"/>
              </a:lnSpc>
              <a:defRPr sz="14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stStyle>
          <a:p>
            <a:pPr lvl="0"/>
            <a:r>
              <a:rPr lang="en-US"/>
              <a:t>Column heading here</a:t>
            </a:r>
          </a:p>
        </p:txBody>
      </p:sp>
      <p:sp>
        <p:nvSpPr>
          <p:cNvPr id="36" name="Content Placeholder 4">
            <a:extLst>
              <a:ext uri="{FF2B5EF4-FFF2-40B4-BE49-F238E27FC236}">
                <a16:creationId xmlns:a16="http://schemas.microsoft.com/office/drawing/2014/main" id="{21AE3F95-3A69-7986-C4D1-AC69E266A774}"/>
              </a:ext>
            </a:extLst>
          </p:cNvPr>
          <p:cNvSpPr>
            <a:spLocks noGrp="1"/>
          </p:cNvSpPr>
          <p:nvPr>
            <p:ph sz="quarter" idx="43"/>
          </p:nvPr>
        </p:nvSpPr>
        <p:spPr>
          <a:xfrm>
            <a:off x="6204686" y="2209770"/>
            <a:ext cx="2620084" cy="3682147"/>
          </a:xfrm>
          <a:prstGeom prst="rect">
            <a:avLst/>
          </a:prstGeom>
        </p:spPr>
        <p:txBody>
          <a:bodyPr/>
          <a:lstStyle>
            <a:lvl1pPr algn="l">
              <a:defRPr/>
            </a:lvl1pPr>
            <a:lvl2pPr marL="288000" algn="l">
              <a:defRPr/>
            </a:lvl2pPr>
            <a:lvl3pPr marL="396000" algn="l">
              <a:defRPr/>
            </a:lvl3pPr>
            <a:lvl4pPr algn="ctr">
              <a:defRPr/>
            </a:lvl4pPr>
            <a:lvl5pPr algn="ctr">
              <a:defRPr/>
            </a:lvl5pPr>
          </a:lstStyle>
          <a:p>
            <a:pPr lvl="0"/>
            <a:r>
              <a:rPr lang="en-US"/>
              <a:t>Click to edit Master text styles</a:t>
            </a:r>
          </a:p>
          <a:p>
            <a:pPr lvl="1"/>
            <a:r>
              <a:rPr lang="en-US"/>
              <a:t>Second level</a:t>
            </a:r>
          </a:p>
          <a:p>
            <a:pPr lvl="2"/>
            <a:r>
              <a:rPr lang="en-US"/>
              <a:t>Third level</a:t>
            </a:r>
          </a:p>
        </p:txBody>
      </p:sp>
      <p:sp>
        <p:nvSpPr>
          <p:cNvPr id="37" name="Text Placeholder 4">
            <a:extLst>
              <a:ext uri="{FF2B5EF4-FFF2-40B4-BE49-F238E27FC236}">
                <a16:creationId xmlns:a16="http://schemas.microsoft.com/office/drawing/2014/main" id="{DD9D4FA7-B999-EC9D-1794-2154FA27DA70}"/>
              </a:ext>
            </a:extLst>
          </p:cNvPr>
          <p:cNvSpPr>
            <a:spLocks noGrp="1"/>
          </p:cNvSpPr>
          <p:nvPr>
            <p:ph type="body" sz="quarter" idx="44" hasCustomPrompt="1"/>
          </p:nvPr>
        </p:nvSpPr>
        <p:spPr>
          <a:xfrm>
            <a:off x="9023961" y="1647075"/>
            <a:ext cx="2586603" cy="360363"/>
          </a:xfrm>
          <a:prstGeom prst="rect">
            <a:avLst/>
          </a:prstGeom>
        </p:spPr>
        <p:txBody>
          <a:bodyPr anchor="b" anchorCtr="0"/>
          <a:lstStyle>
            <a:lvl1pPr algn="l">
              <a:lnSpc>
                <a:spcPct val="80000"/>
              </a:lnSpc>
              <a:defRPr sz="14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stStyle>
          <a:p>
            <a:pPr lvl="0"/>
            <a:r>
              <a:rPr lang="en-US"/>
              <a:t>Column heading here</a:t>
            </a:r>
          </a:p>
        </p:txBody>
      </p:sp>
      <p:sp>
        <p:nvSpPr>
          <p:cNvPr id="38" name="Content Placeholder 4">
            <a:extLst>
              <a:ext uri="{FF2B5EF4-FFF2-40B4-BE49-F238E27FC236}">
                <a16:creationId xmlns:a16="http://schemas.microsoft.com/office/drawing/2014/main" id="{658988B1-7347-C8BD-52E9-4EA9EAE21A01}"/>
              </a:ext>
            </a:extLst>
          </p:cNvPr>
          <p:cNvSpPr>
            <a:spLocks noGrp="1"/>
          </p:cNvSpPr>
          <p:nvPr>
            <p:ph sz="quarter" idx="45"/>
          </p:nvPr>
        </p:nvSpPr>
        <p:spPr>
          <a:xfrm>
            <a:off x="9012238" y="2209770"/>
            <a:ext cx="2598422" cy="3682147"/>
          </a:xfrm>
          <a:prstGeom prst="rect">
            <a:avLst/>
          </a:prstGeom>
        </p:spPr>
        <p:txBody>
          <a:bodyPr/>
          <a:lstStyle>
            <a:lvl1pPr algn="l">
              <a:defRPr/>
            </a:lvl1pPr>
            <a:lvl2pPr marL="288000" algn="l">
              <a:defRPr/>
            </a:lvl2pPr>
            <a:lvl3pPr marL="396000" algn="l">
              <a:defRPr/>
            </a:lvl3pPr>
            <a:lvl4pPr algn="ctr">
              <a:defRPr/>
            </a:lvl4pPr>
            <a:lvl5pPr algn="ctr">
              <a:defRPr/>
            </a:lvl5pPr>
          </a:lstStyle>
          <a:p>
            <a:pPr lvl="0"/>
            <a:r>
              <a:rPr lang="en-US"/>
              <a:t>Click to edit Master text styles</a:t>
            </a:r>
          </a:p>
          <a:p>
            <a:pPr lvl="1"/>
            <a:r>
              <a:rPr lang="en-US"/>
              <a:t>Second level</a:t>
            </a:r>
          </a:p>
          <a:p>
            <a:pPr lvl="2"/>
            <a:r>
              <a:rPr lang="en-US"/>
              <a:t>Third level</a:t>
            </a:r>
          </a:p>
        </p:txBody>
      </p:sp>
      <p:sp>
        <p:nvSpPr>
          <p:cNvPr id="4" name="Title 3">
            <a:extLst>
              <a:ext uri="{FF2B5EF4-FFF2-40B4-BE49-F238E27FC236}">
                <a16:creationId xmlns:a16="http://schemas.microsoft.com/office/drawing/2014/main" id="{D091F4BA-63C8-E4C6-1B75-8BF105CEBBBE}"/>
              </a:ext>
            </a:extLst>
          </p:cNvPr>
          <p:cNvSpPr>
            <a:spLocks noGrp="1"/>
          </p:cNvSpPr>
          <p:nvPr>
            <p:ph type="title" hasCustomPrompt="1"/>
          </p:nvPr>
        </p:nvSpPr>
        <p:spPr/>
        <p:txBody>
          <a:bodyPr/>
          <a:lstStyle/>
          <a:p>
            <a:r>
              <a:rPr lang="en-US"/>
              <a:t>Click to edit the slide title</a:t>
            </a:r>
          </a:p>
        </p:txBody>
      </p:sp>
      <p:sp>
        <p:nvSpPr>
          <p:cNvPr id="2" name="TextBox 1">
            <a:extLst>
              <a:ext uri="{FF2B5EF4-FFF2-40B4-BE49-F238E27FC236}">
                <a16:creationId xmlns:a16="http://schemas.microsoft.com/office/drawing/2014/main" id="{1B994E9D-61E8-C65C-0708-A7EB66FD15E9}"/>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3" name="TextBox 2">
            <a:extLst>
              <a:ext uri="{FF2B5EF4-FFF2-40B4-BE49-F238E27FC236}">
                <a16:creationId xmlns:a16="http://schemas.microsoft.com/office/drawing/2014/main" id="{0140D763-79FA-F413-BE06-23F50AEB6B89}"/>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3101804191"/>
      </p:ext>
    </p:extLst>
  </p:cSld>
  <p:clrMapOvr>
    <a:masterClrMapping/>
  </p:clrMapOvr>
  <p:extLst>
    <p:ext uri="{DCECCB84-F9BA-43D5-87BE-67443E8EF086}">
      <p15:sldGuideLst xmlns:p15="http://schemas.microsoft.com/office/powerpoint/2012/main">
        <p15:guide id="1" pos="2003">
          <p15:clr>
            <a:srgbClr val="FBAE40"/>
          </p15:clr>
        </p15:guide>
        <p15:guide id="2" pos="2139">
          <p15:clr>
            <a:srgbClr val="FBAE40"/>
          </p15:clr>
        </p15:guide>
        <p15:guide id="3" pos="3772">
          <p15:clr>
            <a:srgbClr val="FBAE40"/>
          </p15:clr>
        </p15:guide>
        <p15:guide id="4" pos="3908">
          <p15:clr>
            <a:srgbClr val="FBAE40"/>
          </p15:clr>
        </p15:guide>
        <p15:guide id="5" pos="5564">
          <p15:clr>
            <a:srgbClr val="FBAE40"/>
          </p15:clr>
        </p15:guide>
        <p15:guide id="6" pos="56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olumn Pathwa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1FE4E2-3E2B-89F8-6070-8CF8D6E5D38F}"/>
              </a:ext>
            </a:extLst>
          </p:cNvPr>
          <p:cNvSpPr>
            <a:spLocks noGrp="1"/>
          </p:cNvSpPr>
          <p:nvPr>
            <p:ph type="title" hasCustomPrompt="1"/>
          </p:nvPr>
        </p:nvSpPr>
        <p:spPr/>
        <p:txBody>
          <a:bodyPr/>
          <a:lstStyle/>
          <a:p>
            <a:r>
              <a:rPr lang="en-US"/>
              <a:t>Click to edit the slide title</a:t>
            </a:r>
          </a:p>
        </p:txBody>
      </p:sp>
      <p:sp>
        <p:nvSpPr>
          <p:cNvPr id="21" name="Text Placeholder 4">
            <a:extLst>
              <a:ext uri="{FF2B5EF4-FFF2-40B4-BE49-F238E27FC236}">
                <a16:creationId xmlns:a16="http://schemas.microsoft.com/office/drawing/2014/main" id="{684C35F7-1673-1E6F-27DE-9E31F0091F1E}"/>
              </a:ext>
            </a:extLst>
          </p:cNvPr>
          <p:cNvSpPr>
            <a:spLocks noGrp="1"/>
          </p:cNvSpPr>
          <p:nvPr>
            <p:ph type="body" sz="quarter" idx="50" hasCustomPrompt="1"/>
          </p:nvPr>
        </p:nvSpPr>
        <p:spPr>
          <a:xfrm>
            <a:off x="7723434" y="2855600"/>
            <a:ext cx="3881191" cy="255600"/>
          </a:xfrm>
          <a:prstGeom prst="homePlate">
            <a:avLst/>
          </a:prstGeom>
          <a:gradFill>
            <a:gsLst>
              <a:gs pos="100000">
                <a:schemeClr val="accent1"/>
              </a:gs>
              <a:gs pos="0">
                <a:schemeClr val="accent1">
                  <a:lumMod val="60000"/>
                  <a:lumOff val="40000"/>
                </a:schemeClr>
              </a:gs>
            </a:gsLst>
            <a:path path="circle">
              <a:fillToRect l="100000" t="100000"/>
            </a:path>
          </a:gradFill>
        </p:spPr>
        <p:txBody>
          <a:bodyPr wrap="square" lIns="360000"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the length of 2 lines maximum</a:t>
            </a:r>
          </a:p>
        </p:txBody>
      </p:sp>
      <p:sp>
        <p:nvSpPr>
          <p:cNvPr id="22" name="Text Placeholder 4">
            <a:extLst>
              <a:ext uri="{FF2B5EF4-FFF2-40B4-BE49-F238E27FC236}">
                <a16:creationId xmlns:a16="http://schemas.microsoft.com/office/drawing/2014/main" id="{5557F273-831A-9C93-1967-7C71CDBB7FF9}"/>
              </a:ext>
            </a:extLst>
          </p:cNvPr>
          <p:cNvSpPr>
            <a:spLocks noGrp="1"/>
          </p:cNvSpPr>
          <p:nvPr>
            <p:ph type="body" sz="quarter" idx="47" hasCustomPrompt="1"/>
          </p:nvPr>
        </p:nvSpPr>
        <p:spPr>
          <a:xfrm>
            <a:off x="3985115" y="2855600"/>
            <a:ext cx="3874598" cy="255600"/>
          </a:xfrm>
          <a:prstGeom prst="homePlate">
            <a:avLst/>
          </a:prstGeom>
          <a:gradFill>
            <a:gsLst>
              <a:gs pos="100000">
                <a:schemeClr val="accent3"/>
              </a:gs>
              <a:gs pos="0">
                <a:schemeClr val="accent3">
                  <a:lumMod val="60000"/>
                  <a:lumOff val="40000"/>
                </a:schemeClr>
              </a:gs>
            </a:gsLst>
            <a:path path="circle">
              <a:fillToRect l="100000" t="100000"/>
            </a:path>
          </a:gradFill>
        </p:spPr>
        <p:txBody>
          <a:bodyPr wrap="square" lIns="360000"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the length of 2 lines maximum</a:t>
            </a:r>
          </a:p>
        </p:txBody>
      </p:sp>
      <p:sp>
        <p:nvSpPr>
          <p:cNvPr id="23" name="Text Placeholder 4">
            <a:extLst>
              <a:ext uri="{FF2B5EF4-FFF2-40B4-BE49-F238E27FC236}">
                <a16:creationId xmlns:a16="http://schemas.microsoft.com/office/drawing/2014/main" id="{CC811C77-EAD8-0772-F0A4-8A208B67C57B}"/>
              </a:ext>
            </a:extLst>
          </p:cNvPr>
          <p:cNvSpPr>
            <a:spLocks noGrp="1"/>
          </p:cNvSpPr>
          <p:nvPr>
            <p:ph type="body" sz="quarter" idx="19" hasCustomPrompt="1"/>
          </p:nvPr>
        </p:nvSpPr>
        <p:spPr>
          <a:xfrm>
            <a:off x="587375" y="2855600"/>
            <a:ext cx="3510571" cy="255600"/>
          </a:xfrm>
          <a:prstGeom prst="homePlate">
            <a:avLst/>
          </a:prstGeom>
          <a:gradFill>
            <a:gsLst>
              <a:gs pos="100000">
                <a:schemeClr val="accent4"/>
              </a:gs>
              <a:gs pos="0">
                <a:schemeClr val="accent4">
                  <a:lumMod val="60000"/>
                  <a:lumOff val="40000"/>
                </a:schemeClr>
              </a:gs>
            </a:gsLst>
            <a:path path="circle">
              <a:fillToRect l="100000" t="100000"/>
            </a:path>
          </a:gradFill>
        </p:spPr>
        <p:txBody>
          <a:bodyPr wrap="square"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the length of 2 lines maximum</a:t>
            </a:r>
          </a:p>
        </p:txBody>
      </p:sp>
      <p:sp>
        <p:nvSpPr>
          <p:cNvPr id="24" name="Picture Placeholder 34">
            <a:extLst>
              <a:ext uri="{FF2B5EF4-FFF2-40B4-BE49-F238E27FC236}">
                <a16:creationId xmlns:a16="http://schemas.microsoft.com/office/drawing/2014/main" id="{5B3B9827-B98C-6835-0118-4DE24F3FD5CF}"/>
              </a:ext>
            </a:extLst>
          </p:cNvPr>
          <p:cNvSpPr>
            <a:spLocks noGrp="1"/>
          </p:cNvSpPr>
          <p:nvPr>
            <p:ph type="pic" sz="quarter" idx="12" hasCustomPrompt="1"/>
          </p:nvPr>
        </p:nvSpPr>
        <p:spPr>
          <a:xfrm>
            <a:off x="587375"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25" name="Text Placeholder 6">
            <a:extLst>
              <a:ext uri="{FF2B5EF4-FFF2-40B4-BE49-F238E27FC236}">
                <a16:creationId xmlns:a16="http://schemas.microsoft.com/office/drawing/2014/main" id="{B91DC8F0-77B0-6EB9-A582-BBEC105817BE}"/>
              </a:ext>
            </a:extLst>
          </p:cNvPr>
          <p:cNvSpPr>
            <a:spLocks noGrp="1"/>
          </p:cNvSpPr>
          <p:nvPr>
            <p:ph type="body" sz="quarter" idx="46"/>
          </p:nvPr>
        </p:nvSpPr>
        <p:spPr>
          <a:xfrm>
            <a:off x="587374" y="3281439"/>
            <a:ext cx="3529013"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Picture Placeholder 34">
            <a:extLst>
              <a:ext uri="{FF2B5EF4-FFF2-40B4-BE49-F238E27FC236}">
                <a16:creationId xmlns:a16="http://schemas.microsoft.com/office/drawing/2014/main" id="{30024F32-4678-55D8-373B-95EC7FC34A77}"/>
              </a:ext>
            </a:extLst>
          </p:cNvPr>
          <p:cNvSpPr>
            <a:spLocks noGrp="1"/>
          </p:cNvSpPr>
          <p:nvPr>
            <p:ph type="pic" sz="quarter" idx="48" hasCustomPrompt="1"/>
          </p:nvPr>
        </p:nvSpPr>
        <p:spPr>
          <a:xfrm>
            <a:off x="4338022"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27" name="Text Placeholder 6">
            <a:extLst>
              <a:ext uri="{FF2B5EF4-FFF2-40B4-BE49-F238E27FC236}">
                <a16:creationId xmlns:a16="http://schemas.microsoft.com/office/drawing/2014/main" id="{9EA972F1-BE96-421A-1FB1-E060246F0DB8}"/>
              </a:ext>
            </a:extLst>
          </p:cNvPr>
          <p:cNvSpPr>
            <a:spLocks noGrp="1"/>
          </p:cNvSpPr>
          <p:nvPr>
            <p:ph type="body" sz="quarter" idx="49"/>
          </p:nvPr>
        </p:nvSpPr>
        <p:spPr>
          <a:xfrm>
            <a:off x="4349282" y="3281439"/>
            <a:ext cx="3510431"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Picture Placeholder 34">
            <a:extLst>
              <a:ext uri="{FF2B5EF4-FFF2-40B4-BE49-F238E27FC236}">
                <a16:creationId xmlns:a16="http://schemas.microsoft.com/office/drawing/2014/main" id="{1C7D327B-58F5-2757-6B0D-3E81025922EC}"/>
              </a:ext>
            </a:extLst>
          </p:cNvPr>
          <p:cNvSpPr>
            <a:spLocks noGrp="1"/>
          </p:cNvSpPr>
          <p:nvPr>
            <p:ph type="pic" sz="quarter" idx="51" hasCustomPrompt="1"/>
          </p:nvPr>
        </p:nvSpPr>
        <p:spPr>
          <a:xfrm>
            <a:off x="8086123"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29" name="Text Placeholder 6">
            <a:extLst>
              <a:ext uri="{FF2B5EF4-FFF2-40B4-BE49-F238E27FC236}">
                <a16:creationId xmlns:a16="http://schemas.microsoft.com/office/drawing/2014/main" id="{6262DDAD-0C5D-23BF-43FA-05887670CBCD}"/>
              </a:ext>
            </a:extLst>
          </p:cNvPr>
          <p:cNvSpPr>
            <a:spLocks noGrp="1"/>
          </p:cNvSpPr>
          <p:nvPr>
            <p:ph type="body" sz="quarter" idx="52"/>
          </p:nvPr>
        </p:nvSpPr>
        <p:spPr>
          <a:xfrm>
            <a:off x="8086122" y="3281439"/>
            <a:ext cx="3516263"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0B6B8112-F036-F8D2-CEB7-946006F7AF15}"/>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609376E4-6AE5-7A5B-E165-582ECB88BA02}"/>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478646723"/>
      </p:ext>
    </p:extLst>
  </p:cSld>
  <p:clrMapOvr>
    <a:masterClrMapping/>
  </p:clrMapOvr>
  <p:extLst>
    <p:ext uri="{DCECCB84-F9BA-43D5-87BE-67443E8EF086}">
      <p15:sldGuideLst xmlns:p15="http://schemas.microsoft.com/office/powerpoint/2012/main">
        <p15:guide id="1" pos="2729">
          <p15:clr>
            <a:srgbClr val="FBAE40"/>
          </p15:clr>
        </p15:guide>
        <p15:guide id="2" pos="2593">
          <p15:clr>
            <a:srgbClr val="FBAE40"/>
          </p15:clr>
        </p15:guide>
        <p15:guide id="3" pos="4951">
          <p15:clr>
            <a:srgbClr val="FBAE40"/>
          </p15:clr>
        </p15:guide>
        <p15:guide id="4" pos="508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Column Pathway">
    <p:spTree>
      <p:nvGrpSpPr>
        <p:cNvPr id="1" name=""/>
        <p:cNvGrpSpPr/>
        <p:nvPr/>
      </p:nvGrpSpPr>
      <p:grpSpPr>
        <a:xfrm>
          <a:off x="0" y="0"/>
          <a:ext cx="0" cy="0"/>
          <a:chOff x="0" y="0"/>
          <a:chExt cx="0" cy="0"/>
        </a:xfrm>
      </p:grpSpPr>
      <p:sp>
        <p:nvSpPr>
          <p:cNvPr id="51" name="Text Placeholder 4">
            <a:extLst>
              <a:ext uri="{FF2B5EF4-FFF2-40B4-BE49-F238E27FC236}">
                <a16:creationId xmlns:a16="http://schemas.microsoft.com/office/drawing/2014/main" id="{93A02426-0C55-34F1-7D61-76A355651CC7}"/>
              </a:ext>
            </a:extLst>
          </p:cNvPr>
          <p:cNvSpPr>
            <a:spLocks noGrp="1"/>
          </p:cNvSpPr>
          <p:nvPr>
            <p:ph type="body" sz="quarter" idx="53" hasCustomPrompt="1"/>
          </p:nvPr>
        </p:nvSpPr>
        <p:spPr>
          <a:xfrm>
            <a:off x="8657102" y="2855600"/>
            <a:ext cx="2947525" cy="255600"/>
          </a:xfrm>
          <a:prstGeom prst="homePlate">
            <a:avLst/>
          </a:prstGeom>
          <a:gradFill>
            <a:gsLst>
              <a:gs pos="100000">
                <a:schemeClr val="accent2"/>
              </a:gs>
              <a:gs pos="0">
                <a:schemeClr val="accent2">
                  <a:lumMod val="60000"/>
                  <a:lumOff val="40000"/>
                </a:schemeClr>
              </a:gs>
            </a:gsLst>
            <a:path path="circle">
              <a:fillToRect l="100000" t="100000"/>
            </a:path>
          </a:gradFill>
        </p:spPr>
        <p:txBody>
          <a:bodyPr wrap="square" lIns="360000"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2 lines</a:t>
            </a:r>
          </a:p>
        </p:txBody>
      </p:sp>
      <p:sp>
        <p:nvSpPr>
          <p:cNvPr id="48" name="Text Placeholder 4">
            <a:extLst>
              <a:ext uri="{FF2B5EF4-FFF2-40B4-BE49-F238E27FC236}">
                <a16:creationId xmlns:a16="http://schemas.microsoft.com/office/drawing/2014/main" id="{2DC648A7-E3FD-F6B7-10E3-B9DBA5DE898F}"/>
              </a:ext>
            </a:extLst>
          </p:cNvPr>
          <p:cNvSpPr>
            <a:spLocks noGrp="1"/>
          </p:cNvSpPr>
          <p:nvPr>
            <p:ph type="body" sz="quarter" idx="50" hasCustomPrompt="1"/>
          </p:nvPr>
        </p:nvSpPr>
        <p:spPr>
          <a:xfrm>
            <a:off x="5844299" y="2855600"/>
            <a:ext cx="2947525" cy="255600"/>
          </a:xfrm>
          <a:prstGeom prst="homePlate">
            <a:avLst/>
          </a:prstGeom>
          <a:gradFill>
            <a:gsLst>
              <a:gs pos="100000">
                <a:schemeClr val="accent1"/>
              </a:gs>
              <a:gs pos="0">
                <a:schemeClr val="accent1">
                  <a:lumMod val="60000"/>
                  <a:lumOff val="40000"/>
                </a:schemeClr>
              </a:gs>
            </a:gsLst>
            <a:path path="circle">
              <a:fillToRect l="100000" t="100000"/>
            </a:path>
          </a:gradFill>
        </p:spPr>
        <p:txBody>
          <a:bodyPr wrap="square" lIns="360000"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2 lines</a:t>
            </a:r>
          </a:p>
        </p:txBody>
      </p:sp>
      <p:sp>
        <p:nvSpPr>
          <p:cNvPr id="45" name="Text Placeholder 4">
            <a:extLst>
              <a:ext uri="{FF2B5EF4-FFF2-40B4-BE49-F238E27FC236}">
                <a16:creationId xmlns:a16="http://schemas.microsoft.com/office/drawing/2014/main" id="{F032011F-0C29-E4ED-F58A-B08A0557B6F4}"/>
              </a:ext>
            </a:extLst>
          </p:cNvPr>
          <p:cNvSpPr>
            <a:spLocks noGrp="1"/>
          </p:cNvSpPr>
          <p:nvPr>
            <p:ph type="body" sz="quarter" idx="47" hasCustomPrompt="1"/>
          </p:nvPr>
        </p:nvSpPr>
        <p:spPr>
          <a:xfrm>
            <a:off x="3031495" y="2855600"/>
            <a:ext cx="2947525" cy="255600"/>
          </a:xfrm>
          <a:prstGeom prst="homePlate">
            <a:avLst/>
          </a:prstGeom>
          <a:gradFill>
            <a:gsLst>
              <a:gs pos="100000">
                <a:schemeClr val="accent3"/>
              </a:gs>
              <a:gs pos="0">
                <a:schemeClr val="accent3">
                  <a:lumMod val="60000"/>
                  <a:lumOff val="40000"/>
                </a:schemeClr>
              </a:gs>
            </a:gsLst>
            <a:path path="circle">
              <a:fillToRect l="100000" t="100000"/>
            </a:path>
          </a:gradFill>
        </p:spPr>
        <p:txBody>
          <a:bodyPr wrap="square" lIns="360000"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2 lines</a:t>
            </a:r>
          </a:p>
        </p:txBody>
      </p:sp>
      <p:sp>
        <p:nvSpPr>
          <p:cNvPr id="15" name="Text Placeholder 4">
            <a:extLst>
              <a:ext uri="{FF2B5EF4-FFF2-40B4-BE49-F238E27FC236}">
                <a16:creationId xmlns:a16="http://schemas.microsoft.com/office/drawing/2014/main" id="{C2B0C43B-7191-BD36-B1D8-A16DA8C3C22E}"/>
              </a:ext>
            </a:extLst>
          </p:cNvPr>
          <p:cNvSpPr>
            <a:spLocks noGrp="1"/>
          </p:cNvSpPr>
          <p:nvPr>
            <p:ph type="body" sz="quarter" idx="19" hasCustomPrompt="1"/>
          </p:nvPr>
        </p:nvSpPr>
        <p:spPr>
          <a:xfrm>
            <a:off x="587375" y="2855600"/>
            <a:ext cx="2578841" cy="255600"/>
          </a:xfrm>
          <a:prstGeom prst="homePlate">
            <a:avLst/>
          </a:prstGeom>
          <a:gradFill>
            <a:gsLst>
              <a:gs pos="100000">
                <a:schemeClr val="accent4"/>
              </a:gs>
              <a:gs pos="0">
                <a:schemeClr val="accent4">
                  <a:lumMod val="60000"/>
                  <a:lumOff val="40000"/>
                </a:schemeClr>
              </a:gs>
            </a:gsLst>
            <a:path path="circle">
              <a:fillToRect l="100000" t="100000"/>
            </a:path>
          </a:gradFill>
        </p:spPr>
        <p:txBody>
          <a:bodyPr wrap="square" bIns="648000" anchor="b" anchorCtr="0">
            <a:noAutofit/>
          </a:bodyPr>
          <a:lstStyle>
            <a:lvl1pPr algn="l">
              <a:lnSpc>
                <a:spcPct val="80000"/>
              </a:lnSpc>
              <a:defRPr kumimoji="0" lang="en-US" sz="1600" b="1" i="0" u="none" strike="noStrike" kern="1200" cap="none" spc="0" normalizeH="0" baseline="0" dirty="0">
                <a:ln>
                  <a:noFill/>
                </a:ln>
                <a:solidFill>
                  <a:srgbClr val="000F56"/>
                </a:soli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100000"/>
              </a:lnSpc>
              <a:spcBef>
                <a:spcPts val="0"/>
              </a:spcBef>
              <a:spcAft>
                <a:spcPts val="0"/>
              </a:spcAft>
              <a:buClrTx/>
              <a:buSzPct val="125000"/>
              <a:buFont typeface="Arial" panose="020B0604020202020204" pitchFamily="34" charset="0"/>
              <a:buNone/>
              <a:tabLst/>
              <a:defRPr/>
            </a:pPr>
            <a:r>
              <a:rPr lang="en-US"/>
              <a:t>Phase title here, spanning 2 lines</a:t>
            </a:r>
          </a:p>
        </p:txBody>
      </p:sp>
      <p:sp>
        <p:nvSpPr>
          <p:cNvPr id="3" name="Picture Placeholder 34">
            <a:extLst>
              <a:ext uri="{FF2B5EF4-FFF2-40B4-BE49-F238E27FC236}">
                <a16:creationId xmlns:a16="http://schemas.microsoft.com/office/drawing/2014/main" id="{2AD3DCDC-ADF3-F591-A179-8B780B6B3CE9}"/>
              </a:ext>
            </a:extLst>
          </p:cNvPr>
          <p:cNvSpPr>
            <a:spLocks noGrp="1"/>
          </p:cNvSpPr>
          <p:nvPr>
            <p:ph type="pic" sz="quarter" idx="12" hasCustomPrompt="1"/>
          </p:nvPr>
        </p:nvSpPr>
        <p:spPr>
          <a:xfrm>
            <a:off x="587375"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7" name="Text Placeholder 6">
            <a:extLst>
              <a:ext uri="{FF2B5EF4-FFF2-40B4-BE49-F238E27FC236}">
                <a16:creationId xmlns:a16="http://schemas.microsoft.com/office/drawing/2014/main" id="{BA3CC833-9838-F07D-CD9C-21CEC0D43AAC}"/>
              </a:ext>
            </a:extLst>
          </p:cNvPr>
          <p:cNvSpPr>
            <a:spLocks noGrp="1"/>
          </p:cNvSpPr>
          <p:nvPr>
            <p:ph type="body" sz="quarter" idx="46"/>
          </p:nvPr>
        </p:nvSpPr>
        <p:spPr>
          <a:xfrm>
            <a:off x="587375" y="3281439"/>
            <a:ext cx="2592388"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Picture Placeholder 34">
            <a:extLst>
              <a:ext uri="{FF2B5EF4-FFF2-40B4-BE49-F238E27FC236}">
                <a16:creationId xmlns:a16="http://schemas.microsoft.com/office/drawing/2014/main" id="{5B798794-9084-9FF0-6837-745E0B453E93}"/>
              </a:ext>
            </a:extLst>
          </p:cNvPr>
          <p:cNvSpPr>
            <a:spLocks noGrp="1"/>
          </p:cNvSpPr>
          <p:nvPr>
            <p:ph type="pic" sz="quarter" idx="48" hasCustomPrompt="1"/>
          </p:nvPr>
        </p:nvSpPr>
        <p:spPr>
          <a:xfrm>
            <a:off x="3406173"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47" name="Text Placeholder 6">
            <a:extLst>
              <a:ext uri="{FF2B5EF4-FFF2-40B4-BE49-F238E27FC236}">
                <a16:creationId xmlns:a16="http://schemas.microsoft.com/office/drawing/2014/main" id="{663FB5B0-0564-DA79-668C-59C6A3BBEDE7}"/>
              </a:ext>
            </a:extLst>
          </p:cNvPr>
          <p:cNvSpPr>
            <a:spLocks noGrp="1"/>
          </p:cNvSpPr>
          <p:nvPr>
            <p:ph type="body" sz="quarter" idx="49"/>
          </p:nvPr>
        </p:nvSpPr>
        <p:spPr>
          <a:xfrm>
            <a:off x="3395663" y="3281439"/>
            <a:ext cx="2592388"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Picture Placeholder 34">
            <a:extLst>
              <a:ext uri="{FF2B5EF4-FFF2-40B4-BE49-F238E27FC236}">
                <a16:creationId xmlns:a16="http://schemas.microsoft.com/office/drawing/2014/main" id="{9EE7F048-6D5B-73CF-DAD0-BC11567479C1}"/>
              </a:ext>
            </a:extLst>
          </p:cNvPr>
          <p:cNvSpPr>
            <a:spLocks noGrp="1"/>
          </p:cNvSpPr>
          <p:nvPr>
            <p:ph type="pic" sz="quarter" idx="51" hasCustomPrompt="1"/>
          </p:nvPr>
        </p:nvSpPr>
        <p:spPr>
          <a:xfrm>
            <a:off x="6206988"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50" name="Text Placeholder 6">
            <a:extLst>
              <a:ext uri="{FF2B5EF4-FFF2-40B4-BE49-F238E27FC236}">
                <a16:creationId xmlns:a16="http://schemas.microsoft.com/office/drawing/2014/main" id="{7D74EE9C-6D87-D153-2607-7D2081E610E2}"/>
              </a:ext>
            </a:extLst>
          </p:cNvPr>
          <p:cNvSpPr>
            <a:spLocks noGrp="1"/>
          </p:cNvSpPr>
          <p:nvPr>
            <p:ph type="body" sz="quarter" idx="52"/>
          </p:nvPr>
        </p:nvSpPr>
        <p:spPr>
          <a:xfrm>
            <a:off x="6206988" y="3281439"/>
            <a:ext cx="2592388"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34">
            <a:extLst>
              <a:ext uri="{FF2B5EF4-FFF2-40B4-BE49-F238E27FC236}">
                <a16:creationId xmlns:a16="http://schemas.microsoft.com/office/drawing/2014/main" id="{3B2E585C-070B-D953-934A-B38D0310510D}"/>
              </a:ext>
            </a:extLst>
          </p:cNvPr>
          <p:cNvSpPr>
            <a:spLocks noGrp="1"/>
          </p:cNvSpPr>
          <p:nvPr>
            <p:ph type="pic" sz="quarter" idx="54" hasCustomPrompt="1"/>
          </p:nvPr>
        </p:nvSpPr>
        <p:spPr>
          <a:xfrm>
            <a:off x="9015276" y="1387682"/>
            <a:ext cx="661953" cy="661953"/>
          </a:xfrm>
          <a:prstGeom prst="rect">
            <a:avLst/>
          </a:prstGeom>
          <a:noFill/>
        </p:spPr>
        <p:txBody>
          <a:bodyPr lIns="36000" tIns="36000" rIns="36000" bIns="36000" anchor="ctr"/>
          <a:lstStyle>
            <a:lvl1pPr algn="ctr">
              <a:defRPr sz="1100" b="1">
                <a:solidFill>
                  <a:schemeClr val="tx2"/>
                </a:solidFill>
              </a:defRPr>
            </a:lvl1pPr>
          </a:lstStyle>
          <a:p>
            <a:r>
              <a:rPr lang="en-US"/>
              <a:t>Icon Here</a:t>
            </a:r>
          </a:p>
        </p:txBody>
      </p:sp>
      <p:sp>
        <p:nvSpPr>
          <p:cNvPr id="53" name="Text Placeholder 6">
            <a:extLst>
              <a:ext uri="{FF2B5EF4-FFF2-40B4-BE49-F238E27FC236}">
                <a16:creationId xmlns:a16="http://schemas.microsoft.com/office/drawing/2014/main" id="{189F9C1F-027B-F33B-36DB-BD6C90AF78F5}"/>
              </a:ext>
            </a:extLst>
          </p:cNvPr>
          <p:cNvSpPr>
            <a:spLocks noGrp="1"/>
          </p:cNvSpPr>
          <p:nvPr>
            <p:ph type="body" sz="quarter" idx="55"/>
          </p:nvPr>
        </p:nvSpPr>
        <p:spPr>
          <a:xfrm>
            <a:off x="9015276" y="3281439"/>
            <a:ext cx="2592388" cy="277646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itle 53">
            <a:extLst>
              <a:ext uri="{FF2B5EF4-FFF2-40B4-BE49-F238E27FC236}">
                <a16:creationId xmlns:a16="http://schemas.microsoft.com/office/drawing/2014/main" id="{B76DCD29-A8F6-E5E2-0F3C-B6E7740AC121}"/>
              </a:ext>
            </a:extLst>
          </p:cNvPr>
          <p:cNvSpPr>
            <a:spLocks noGrp="1"/>
          </p:cNvSpPr>
          <p:nvPr>
            <p:ph type="title" hasCustomPrompt="1"/>
          </p:nvPr>
        </p:nvSpPr>
        <p:spPr/>
        <p:txBody>
          <a:bodyPr/>
          <a:lstStyle/>
          <a:p>
            <a:r>
              <a:rPr lang="en-US"/>
              <a:t>Click to edit the slide title</a:t>
            </a:r>
          </a:p>
        </p:txBody>
      </p:sp>
      <p:sp>
        <p:nvSpPr>
          <p:cNvPr id="2" name="TextBox 1">
            <a:extLst>
              <a:ext uri="{FF2B5EF4-FFF2-40B4-BE49-F238E27FC236}">
                <a16:creationId xmlns:a16="http://schemas.microsoft.com/office/drawing/2014/main" id="{A3AE386A-B0AD-B344-AEA0-81E0FA0DAF4C}"/>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3087FDF1-DB20-1399-6A69-73C3D27B8BE0}"/>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3516074304"/>
      </p:ext>
    </p:extLst>
  </p:cSld>
  <p:clrMapOvr>
    <a:masterClrMapping/>
  </p:clrMapOvr>
  <p:extLst>
    <p:ext uri="{DCECCB84-F9BA-43D5-87BE-67443E8EF086}">
      <p15:sldGuideLst xmlns:p15="http://schemas.microsoft.com/office/powerpoint/2012/main">
        <p15:guide id="1" pos="2003">
          <p15:clr>
            <a:srgbClr val="FBAE40"/>
          </p15:clr>
        </p15:guide>
        <p15:guide id="2" pos="2139">
          <p15:clr>
            <a:srgbClr val="FBAE40"/>
          </p15:clr>
        </p15:guide>
        <p15:guide id="3" pos="3772">
          <p15:clr>
            <a:srgbClr val="FBAE40"/>
          </p15:clr>
        </p15:guide>
        <p15:guide id="4" pos="3908">
          <p15:clr>
            <a:srgbClr val="FBAE40"/>
          </p15:clr>
        </p15:guide>
        <p15:guide id="5" pos="5564">
          <p15:clr>
            <a:srgbClr val="FBAE40"/>
          </p15:clr>
        </p15:guide>
        <p15:guide id="6" pos="56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Icon +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5D7ABF-A4AF-7A64-A9F5-2F1C9C4B247C}"/>
              </a:ext>
            </a:extLst>
          </p:cNvPr>
          <p:cNvSpPr/>
          <p:nvPr userDrawn="1"/>
        </p:nvSpPr>
        <p:spPr>
          <a:xfrm>
            <a:off x="0" y="1441585"/>
            <a:ext cx="12192000" cy="7641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4">
            <a:extLst>
              <a:ext uri="{FF2B5EF4-FFF2-40B4-BE49-F238E27FC236}">
                <a16:creationId xmlns:a16="http://schemas.microsoft.com/office/drawing/2014/main" id="{7876C736-83F9-F82B-D89D-9B9EF86AEE4F}"/>
              </a:ext>
            </a:extLst>
          </p:cNvPr>
          <p:cNvSpPr>
            <a:spLocks noGrp="1"/>
          </p:cNvSpPr>
          <p:nvPr>
            <p:ph type="body" sz="quarter" idx="19" hasCustomPrompt="1"/>
          </p:nvPr>
        </p:nvSpPr>
        <p:spPr>
          <a:xfrm>
            <a:off x="1610581" y="1441585"/>
            <a:ext cx="2505801"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at a maximum length of 3 lines</a:t>
            </a:r>
          </a:p>
        </p:txBody>
      </p:sp>
      <p:sp>
        <p:nvSpPr>
          <p:cNvPr id="5" name="Picture Placeholder 34">
            <a:extLst>
              <a:ext uri="{FF2B5EF4-FFF2-40B4-BE49-F238E27FC236}">
                <a16:creationId xmlns:a16="http://schemas.microsoft.com/office/drawing/2014/main" id="{35FEB40C-2894-AA52-63EC-BB4C847663E6}"/>
              </a:ext>
            </a:extLst>
          </p:cNvPr>
          <p:cNvSpPr>
            <a:spLocks noGrp="1"/>
          </p:cNvSpPr>
          <p:nvPr>
            <p:ph type="pic" sz="quarter" idx="12" hasCustomPrompt="1"/>
          </p:nvPr>
        </p:nvSpPr>
        <p:spPr>
          <a:xfrm>
            <a:off x="531561"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8" name="Text Placeholder 6">
            <a:extLst>
              <a:ext uri="{FF2B5EF4-FFF2-40B4-BE49-F238E27FC236}">
                <a16:creationId xmlns:a16="http://schemas.microsoft.com/office/drawing/2014/main" id="{E389ABBA-676D-63B0-D85A-3D8188BD2014}"/>
              </a:ext>
            </a:extLst>
          </p:cNvPr>
          <p:cNvSpPr>
            <a:spLocks noGrp="1"/>
          </p:cNvSpPr>
          <p:nvPr>
            <p:ph type="body" sz="quarter" idx="46"/>
          </p:nvPr>
        </p:nvSpPr>
        <p:spPr>
          <a:xfrm>
            <a:off x="587375" y="2423301"/>
            <a:ext cx="3529004" cy="3634599"/>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2F1AB44E-8167-5867-3DB8-24B775E162D8}"/>
              </a:ext>
            </a:extLst>
          </p:cNvPr>
          <p:cNvCxnSpPr>
            <a:cxnSpLocks/>
          </p:cNvCxnSpPr>
          <p:nvPr userDrawn="1"/>
        </p:nvCxnSpPr>
        <p:spPr>
          <a:xfrm>
            <a:off x="4224333" y="2423422"/>
            <a:ext cx="0" cy="3634361"/>
          </a:xfrm>
          <a:prstGeom prst="line">
            <a:avLst/>
          </a:prstGeom>
          <a:ln w="9525" cap="rnd">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80FF4BF6-315F-00F0-80AE-8697E216EF5B}"/>
              </a:ext>
            </a:extLst>
          </p:cNvPr>
          <p:cNvSpPr>
            <a:spLocks noGrp="1"/>
          </p:cNvSpPr>
          <p:nvPr>
            <p:ph type="body" sz="quarter" idx="47" hasCustomPrompt="1"/>
          </p:nvPr>
        </p:nvSpPr>
        <p:spPr>
          <a:xfrm>
            <a:off x="5355494" y="1441349"/>
            <a:ext cx="2505801"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at a maximum length of 3 lines</a:t>
            </a:r>
          </a:p>
        </p:txBody>
      </p:sp>
      <p:sp>
        <p:nvSpPr>
          <p:cNvPr id="16" name="Picture Placeholder 34">
            <a:extLst>
              <a:ext uri="{FF2B5EF4-FFF2-40B4-BE49-F238E27FC236}">
                <a16:creationId xmlns:a16="http://schemas.microsoft.com/office/drawing/2014/main" id="{6810ED78-5544-1829-EFA7-61066E8AC57E}"/>
              </a:ext>
            </a:extLst>
          </p:cNvPr>
          <p:cNvSpPr>
            <a:spLocks noGrp="1"/>
          </p:cNvSpPr>
          <p:nvPr>
            <p:ph type="pic" sz="quarter" idx="48" hasCustomPrompt="1"/>
          </p:nvPr>
        </p:nvSpPr>
        <p:spPr>
          <a:xfrm>
            <a:off x="4276474" y="1376127"/>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17" name="Text Placeholder 6">
            <a:extLst>
              <a:ext uri="{FF2B5EF4-FFF2-40B4-BE49-F238E27FC236}">
                <a16:creationId xmlns:a16="http://schemas.microsoft.com/office/drawing/2014/main" id="{79A48204-3F44-ECBC-8908-C6474BDBE19B}"/>
              </a:ext>
            </a:extLst>
          </p:cNvPr>
          <p:cNvSpPr>
            <a:spLocks noGrp="1"/>
          </p:cNvSpPr>
          <p:nvPr>
            <p:ph type="body" sz="quarter" idx="49"/>
          </p:nvPr>
        </p:nvSpPr>
        <p:spPr>
          <a:xfrm>
            <a:off x="4332288" y="2423301"/>
            <a:ext cx="3529004" cy="3634599"/>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B986FFA-1D07-E26C-DCB1-11468055E189}"/>
              </a:ext>
            </a:extLst>
          </p:cNvPr>
          <p:cNvSpPr>
            <a:spLocks noGrp="1"/>
          </p:cNvSpPr>
          <p:nvPr>
            <p:ph type="body" sz="quarter" idx="50" hasCustomPrompt="1"/>
          </p:nvPr>
        </p:nvSpPr>
        <p:spPr>
          <a:xfrm>
            <a:off x="9099168" y="1441585"/>
            <a:ext cx="2505801"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at a maximum length of 3 lines</a:t>
            </a:r>
          </a:p>
        </p:txBody>
      </p:sp>
      <p:sp>
        <p:nvSpPr>
          <p:cNvPr id="20" name="Picture Placeholder 34">
            <a:extLst>
              <a:ext uri="{FF2B5EF4-FFF2-40B4-BE49-F238E27FC236}">
                <a16:creationId xmlns:a16="http://schemas.microsoft.com/office/drawing/2014/main" id="{3C6B1F70-44A7-780A-F1D2-8B8AFB005CA8}"/>
              </a:ext>
            </a:extLst>
          </p:cNvPr>
          <p:cNvSpPr>
            <a:spLocks noGrp="1"/>
          </p:cNvSpPr>
          <p:nvPr>
            <p:ph type="pic" sz="quarter" idx="51" hasCustomPrompt="1"/>
          </p:nvPr>
        </p:nvSpPr>
        <p:spPr>
          <a:xfrm>
            <a:off x="8020148"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21" name="Text Placeholder 6">
            <a:extLst>
              <a:ext uri="{FF2B5EF4-FFF2-40B4-BE49-F238E27FC236}">
                <a16:creationId xmlns:a16="http://schemas.microsoft.com/office/drawing/2014/main" id="{E3C2E8BF-3809-4F18-33F9-0DD4513DAF65}"/>
              </a:ext>
            </a:extLst>
          </p:cNvPr>
          <p:cNvSpPr>
            <a:spLocks noGrp="1"/>
          </p:cNvSpPr>
          <p:nvPr>
            <p:ph type="body" sz="quarter" idx="52"/>
          </p:nvPr>
        </p:nvSpPr>
        <p:spPr>
          <a:xfrm>
            <a:off x="8075962" y="2423301"/>
            <a:ext cx="3529004" cy="3634599"/>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2" name="Straight Connector 21">
            <a:extLst>
              <a:ext uri="{FF2B5EF4-FFF2-40B4-BE49-F238E27FC236}">
                <a16:creationId xmlns:a16="http://schemas.microsoft.com/office/drawing/2014/main" id="{6254BB72-212E-D180-78B1-E3D6124F21B5}"/>
              </a:ext>
            </a:extLst>
          </p:cNvPr>
          <p:cNvCxnSpPr>
            <a:cxnSpLocks/>
          </p:cNvCxnSpPr>
          <p:nvPr userDrawn="1"/>
        </p:nvCxnSpPr>
        <p:spPr>
          <a:xfrm>
            <a:off x="7968627" y="2423422"/>
            <a:ext cx="0" cy="3634361"/>
          </a:xfrm>
          <a:prstGeom prst="line">
            <a:avLst/>
          </a:prstGeom>
          <a:ln w="9525" cap="rnd">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23" name="Title 22">
            <a:extLst>
              <a:ext uri="{FF2B5EF4-FFF2-40B4-BE49-F238E27FC236}">
                <a16:creationId xmlns:a16="http://schemas.microsoft.com/office/drawing/2014/main" id="{D2758C4D-1917-9848-FEEB-9613243D6649}"/>
              </a:ext>
            </a:extLst>
          </p:cNvPr>
          <p:cNvSpPr>
            <a:spLocks noGrp="1"/>
          </p:cNvSpPr>
          <p:nvPr>
            <p:ph type="title" hasCustomPrompt="1"/>
          </p:nvPr>
        </p:nvSpPr>
        <p:spPr/>
        <p:txBody>
          <a:bodyPr/>
          <a:lstStyle/>
          <a:p>
            <a:r>
              <a:rPr lang="en-US"/>
              <a:t>Click to edit the slide title</a:t>
            </a:r>
          </a:p>
        </p:txBody>
      </p:sp>
      <p:sp>
        <p:nvSpPr>
          <p:cNvPr id="3" name="TextBox 2">
            <a:extLst>
              <a:ext uri="{FF2B5EF4-FFF2-40B4-BE49-F238E27FC236}">
                <a16:creationId xmlns:a16="http://schemas.microsoft.com/office/drawing/2014/main" id="{68DCEBFE-98EC-EBAD-752E-68E0D6FD5023}"/>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7" name="TextBox 6">
            <a:extLst>
              <a:ext uri="{FF2B5EF4-FFF2-40B4-BE49-F238E27FC236}">
                <a16:creationId xmlns:a16="http://schemas.microsoft.com/office/drawing/2014/main" id="{1C1CDB47-F31D-8C49-D79B-7D2D7355A541}"/>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864526650"/>
      </p:ext>
    </p:extLst>
  </p:cSld>
  <p:clrMapOvr>
    <a:masterClrMapping/>
  </p:clrMapOvr>
  <p:extLst>
    <p:ext uri="{DCECCB84-F9BA-43D5-87BE-67443E8EF086}">
      <p15:sldGuideLst xmlns:p15="http://schemas.microsoft.com/office/powerpoint/2012/main">
        <p15:guide id="1" pos="2729">
          <p15:clr>
            <a:srgbClr val="FBAE40"/>
          </p15:clr>
        </p15:guide>
        <p15:guide id="2" pos="2593">
          <p15:clr>
            <a:srgbClr val="FBAE40"/>
          </p15:clr>
        </p15:guide>
        <p15:guide id="3" pos="4951">
          <p15:clr>
            <a:srgbClr val="FBAE40"/>
          </p15:clr>
        </p15:guide>
        <p15:guide id="4" pos="508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Icons + Tex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DA4A72-DB75-34A4-4CEE-44B26917ECD6}"/>
              </a:ext>
            </a:extLst>
          </p:cNvPr>
          <p:cNvSpPr/>
          <p:nvPr userDrawn="1"/>
        </p:nvSpPr>
        <p:spPr>
          <a:xfrm>
            <a:off x="0" y="1441585"/>
            <a:ext cx="12192000" cy="7641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4">
            <a:extLst>
              <a:ext uri="{FF2B5EF4-FFF2-40B4-BE49-F238E27FC236}">
                <a16:creationId xmlns:a16="http://schemas.microsoft.com/office/drawing/2014/main" id="{C2B0C43B-7191-BD36-B1D8-A16DA8C3C22E}"/>
              </a:ext>
            </a:extLst>
          </p:cNvPr>
          <p:cNvSpPr>
            <a:spLocks noGrp="1"/>
          </p:cNvSpPr>
          <p:nvPr>
            <p:ph type="body" sz="quarter" idx="19" hasCustomPrompt="1"/>
          </p:nvPr>
        </p:nvSpPr>
        <p:spPr>
          <a:xfrm>
            <a:off x="1610582" y="1441585"/>
            <a:ext cx="1573906"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max 3 lines long</a:t>
            </a:r>
          </a:p>
        </p:txBody>
      </p:sp>
      <p:sp>
        <p:nvSpPr>
          <p:cNvPr id="3" name="Picture Placeholder 34">
            <a:extLst>
              <a:ext uri="{FF2B5EF4-FFF2-40B4-BE49-F238E27FC236}">
                <a16:creationId xmlns:a16="http://schemas.microsoft.com/office/drawing/2014/main" id="{FDDF2B33-D3EF-7C59-3F3E-E1EA0CB4F336}"/>
              </a:ext>
            </a:extLst>
          </p:cNvPr>
          <p:cNvSpPr>
            <a:spLocks noGrp="1"/>
          </p:cNvSpPr>
          <p:nvPr>
            <p:ph type="pic" sz="quarter" idx="12" hasCustomPrompt="1"/>
          </p:nvPr>
        </p:nvSpPr>
        <p:spPr>
          <a:xfrm>
            <a:off x="531561"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4" name="Text Placeholder 6">
            <a:extLst>
              <a:ext uri="{FF2B5EF4-FFF2-40B4-BE49-F238E27FC236}">
                <a16:creationId xmlns:a16="http://schemas.microsoft.com/office/drawing/2014/main" id="{ACD8652F-928C-1572-4719-E590891020EE}"/>
              </a:ext>
            </a:extLst>
          </p:cNvPr>
          <p:cNvSpPr>
            <a:spLocks noGrp="1"/>
          </p:cNvSpPr>
          <p:nvPr>
            <p:ph type="body" sz="quarter" idx="46"/>
          </p:nvPr>
        </p:nvSpPr>
        <p:spPr>
          <a:xfrm>
            <a:off x="587375" y="2429867"/>
            <a:ext cx="2592387" cy="3628033"/>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4">
            <a:extLst>
              <a:ext uri="{FF2B5EF4-FFF2-40B4-BE49-F238E27FC236}">
                <a16:creationId xmlns:a16="http://schemas.microsoft.com/office/drawing/2014/main" id="{D40132B2-F012-8520-E24A-1918FA2A4305}"/>
              </a:ext>
            </a:extLst>
          </p:cNvPr>
          <p:cNvSpPr>
            <a:spLocks noGrp="1"/>
          </p:cNvSpPr>
          <p:nvPr>
            <p:ph type="body" sz="quarter" idx="47" hasCustomPrompt="1"/>
          </p:nvPr>
        </p:nvSpPr>
        <p:spPr>
          <a:xfrm>
            <a:off x="4414144" y="1441585"/>
            <a:ext cx="1573906"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max 3 lines long</a:t>
            </a:r>
          </a:p>
        </p:txBody>
      </p:sp>
      <p:sp>
        <p:nvSpPr>
          <p:cNvPr id="16" name="Picture Placeholder 34">
            <a:extLst>
              <a:ext uri="{FF2B5EF4-FFF2-40B4-BE49-F238E27FC236}">
                <a16:creationId xmlns:a16="http://schemas.microsoft.com/office/drawing/2014/main" id="{F9914E5F-CFB4-8D18-5E24-5C04271F2B50}"/>
              </a:ext>
            </a:extLst>
          </p:cNvPr>
          <p:cNvSpPr>
            <a:spLocks noGrp="1"/>
          </p:cNvSpPr>
          <p:nvPr>
            <p:ph type="pic" sz="quarter" idx="48" hasCustomPrompt="1"/>
          </p:nvPr>
        </p:nvSpPr>
        <p:spPr>
          <a:xfrm>
            <a:off x="3335123"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17" name="Text Placeholder 6">
            <a:extLst>
              <a:ext uri="{FF2B5EF4-FFF2-40B4-BE49-F238E27FC236}">
                <a16:creationId xmlns:a16="http://schemas.microsoft.com/office/drawing/2014/main" id="{8F83A491-1F79-91DC-15CD-14A107702B64}"/>
              </a:ext>
            </a:extLst>
          </p:cNvPr>
          <p:cNvSpPr>
            <a:spLocks noGrp="1"/>
          </p:cNvSpPr>
          <p:nvPr>
            <p:ph type="body" sz="quarter" idx="49"/>
          </p:nvPr>
        </p:nvSpPr>
        <p:spPr>
          <a:xfrm>
            <a:off x="3390937" y="2429866"/>
            <a:ext cx="2592387" cy="3628033"/>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4">
            <a:extLst>
              <a:ext uri="{FF2B5EF4-FFF2-40B4-BE49-F238E27FC236}">
                <a16:creationId xmlns:a16="http://schemas.microsoft.com/office/drawing/2014/main" id="{48D308B6-B8F3-A331-0110-05F762A212E2}"/>
              </a:ext>
            </a:extLst>
          </p:cNvPr>
          <p:cNvSpPr>
            <a:spLocks noGrp="1"/>
          </p:cNvSpPr>
          <p:nvPr>
            <p:ph type="body" sz="quarter" idx="50" hasCustomPrompt="1"/>
          </p:nvPr>
        </p:nvSpPr>
        <p:spPr>
          <a:xfrm>
            <a:off x="7246782" y="1441585"/>
            <a:ext cx="1573906"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max 3 lines long</a:t>
            </a:r>
          </a:p>
        </p:txBody>
      </p:sp>
      <p:sp>
        <p:nvSpPr>
          <p:cNvPr id="19" name="Picture Placeholder 34">
            <a:extLst>
              <a:ext uri="{FF2B5EF4-FFF2-40B4-BE49-F238E27FC236}">
                <a16:creationId xmlns:a16="http://schemas.microsoft.com/office/drawing/2014/main" id="{6C4A2DF3-5E09-950B-0091-4B8EF61A710F}"/>
              </a:ext>
            </a:extLst>
          </p:cNvPr>
          <p:cNvSpPr>
            <a:spLocks noGrp="1"/>
          </p:cNvSpPr>
          <p:nvPr>
            <p:ph type="pic" sz="quarter" idx="51" hasCustomPrompt="1"/>
          </p:nvPr>
        </p:nvSpPr>
        <p:spPr>
          <a:xfrm>
            <a:off x="6167761"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20" name="Text Placeholder 6">
            <a:extLst>
              <a:ext uri="{FF2B5EF4-FFF2-40B4-BE49-F238E27FC236}">
                <a16:creationId xmlns:a16="http://schemas.microsoft.com/office/drawing/2014/main" id="{B4320ADD-C808-E522-2BBB-8D3DE0D8697C}"/>
              </a:ext>
            </a:extLst>
          </p:cNvPr>
          <p:cNvSpPr>
            <a:spLocks noGrp="1"/>
          </p:cNvSpPr>
          <p:nvPr>
            <p:ph type="body" sz="quarter" idx="52"/>
          </p:nvPr>
        </p:nvSpPr>
        <p:spPr>
          <a:xfrm>
            <a:off x="6223575" y="2429867"/>
            <a:ext cx="2592387" cy="3628033"/>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4">
            <a:extLst>
              <a:ext uri="{FF2B5EF4-FFF2-40B4-BE49-F238E27FC236}">
                <a16:creationId xmlns:a16="http://schemas.microsoft.com/office/drawing/2014/main" id="{072B5A51-164A-584A-1ADA-D22499A76CD4}"/>
              </a:ext>
            </a:extLst>
          </p:cNvPr>
          <p:cNvSpPr>
            <a:spLocks noGrp="1"/>
          </p:cNvSpPr>
          <p:nvPr>
            <p:ph type="body" sz="quarter" idx="53" hasCustomPrompt="1"/>
          </p:nvPr>
        </p:nvSpPr>
        <p:spPr>
          <a:xfrm>
            <a:off x="10030719" y="1441585"/>
            <a:ext cx="1573906" cy="764139"/>
          </a:xfrm>
          <a:prstGeom prst="rect">
            <a:avLst/>
          </a:prstGeom>
        </p:spPr>
        <p:txBody>
          <a:bodyPr anchor="ctr" anchorCtr="0"/>
          <a:lstStyle>
            <a:lvl1pPr algn="l">
              <a:lnSpc>
                <a:spcPct val="90000"/>
              </a:lnSpc>
              <a:defRPr kumimoji="0" lang="en-US" sz="1400" b="1" i="0" u="none" strike="noStrike" kern="1200" cap="none" spc="0" normalizeH="0" baseline="0" dirty="0">
                <a:ln>
                  <a:noFill/>
                </a:ln>
                <a:gradFill>
                  <a:gsLst>
                    <a:gs pos="0">
                      <a:srgbClr val="3EEAA2"/>
                    </a:gs>
                    <a:gs pos="99000">
                      <a:srgbClr val="58E0F6"/>
                    </a:gs>
                  </a:gsLst>
                  <a:lin ang="0" scaled="0"/>
                </a:gradFill>
                <a:effectLst/>
                <a:uLnTx/>
                <a:uFillTx/>
                <a:latin typeface="Verdana" panose="020B0604030504040204" pitchFamily="34" charset="0"/>
                <a:ea typeface="Inter" panose="020B0502030000000004" pitchFamily="34" charset="0"/>
                <a:cs typeface="Verdana" panose="020B060403050404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Column header goes here, max 3 lines long</a:t>
            </a:r>
          </a:p>
        </p:txBody>
      </p:sp>
      <p:sp>
        <p:nvSpPr>
          <p:cNvPr id="22" name="Picture Placeholder 34">
            <a:extLst>
              <a:ext uri="{FF2B5EF4-FFF2-40B4-BE49-F238E27FC236}">
                <a16:creationId xmlns:a16="http://schemas.microsoft.com/office/drawing/2014/main" id="{92178C94-18BA-F2A1-5996-FD157C5F647E}"/>
              </a:ext>
            </a:extLst>
          </p:cNvPr>
          <p:cNvSpPr>
            <a:spLocks noGrp="1"/>
          </p:cNvSpPr>
          <p:nvPr>
            <p:ph type="pic" sz="quarter" idx="54" hasCustomPrompt="1"/>
          </p:nvPr>
        </p:nvSpPr>
        <p:spPr>
          <a:xfrm>
            <a:off x="8951698" y="1376363"/>
            <a:ext cx="894584" cy="894584"/>
          </a:xfrm>
          <a:prstGeom prst="ellipse">
            <a:avLst/>
          </a:prstGeom>
          <a:solidFill>
            <a:schemeClr val="bg1"/>
          </a:solidFill>
          <a:ln w="12700">
            <a:solidFill>
              <a:schemeClr val="tx2"/>
            </a:solidFill>
          </a:ln>
        </p:spPr>
        <p:txBody>
          <a:bodyPr lIns="36000" tIns="36000" rIns="36000" bIns="36000" anchor="ctr"/>
          <a:lstStyle>
            <a:lvl1pPr algn="ctr">
              <a:defRPr sz="1100">
                <a:solidFill>
                  <a:schemeClr val="tx2"/>
                </a:solidFill>
              </a:defRPr>
            </a:lvl1pPr>
          </a:lstStyle>
          <a:p>
            <a:r>
              <a:rPr lang="en-US"/>
              <a:t>Icon Here</a:t>
            </a:r>
          </a:p>
        </p:txBody>
      </p:sp>
      <p:sp>
        <p:nvSpPr>
          <p:cNvPr id="23" name="Text Placeholder 6">
            <a:extLst>
              <a:ext uri="{FF2B5EF4-FFF2-40B4-BE49-F238E27FC236}">
                <a16:creationId xmlns:a16="http://schemas.microsoft.com/office/drawing/2014/main" id="{E44E788B-0FE8-7A67-2BE0-6866F0F1A2EE}"/>
              </a:ext>
            </a:extLst>
          </p:cNvPr>
          <p:cNvSpPr>
            <a:spLocks noGrp="1"/>
          </p:cNvSpPr>
          <p:nvPr>
            <p:ph type="body" sz="quarter" idx="55"/>
          </p:nvPr>
        </p:nvSpPr>
        <p:spPr>
          <a:xfrm>
            <a:off x="9007512" y="2429867"/>
            <a:ext cx="2592387" cy="3628033"/>
          </a:xfrm>
          <a:prstGeom prst="rect">
            <a:avLst/>
          </a:prstGeom>
        </p:spPr>
        <p:txBody>
          <a:bodyPr lIns="144000" tIns="144000" rIns="144000" bIns="144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5" name="Straight Connector 24">
            <a:extLst>
              <a:ext uri="{FF2B5EF4-FFF2-40B4-BE49-F238E27FC236}">
                <a16:creationId xmlns:a16="http://schemas.microsoft.com/office/drawing/2014/main" id="{B83E7EBB-749E-8531-6484-20DC199AEA55}"/>
              </a:ext>
            </a:extLst>
          </p:cNvPr>
          <p:cNvCxnSpPr>
            <a:cxnSpLocks/>
          </p:cNvCxnSpPr>
          <p:nvPr userDrawn="1"/>
        </p:nvCxnSpPr>
        <p:spPr>
          <a:xfrm>
            <a:off x="3285349" y="2429873"/>
            <a:ext cx="0" cy="3627796"/>
          </a:xfrm>
          <a:prstGeom prst="line">
            <a:avLst/>
          </a:prstGeom>
          <a:ln w="9525" cap="rnd">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37931F-22E0-6C8E-1166-022A15123D8E}"/>
              </a:ext>
            </a:extLst>
          </p:cNvPr>
          <p:cNvCxnSpPr>
            <a:cxnSpLocks/>
          </p:cNvCxnSpPr>
          <p:nvPr userDrawn="1"/>
        </p:nvCxnSpPr>
        <p:spPr>
          <a:xfrm>
            <a:off x="6096866" y="2429873"/>
            <a:ext cx="0" cy="3627796"/>
          </a:xfrm>
          <a:prstGeom prst="line">
            <a:avLst/>
          </a:prstGeom>
          <a:ln w="9525" cap="rnd">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8280083-9474-D390-C75B-9B96EB68A373}"/>
              </a:ext>
            </a:extLst>
          </p:cNvPr>
          <p:cNvCxnSpPr>
            <a:cxnSpLocks/>
          </p:cNvCxnSpPr>
          <p:nvPr userDrawn="1"/>
        </p:nvCxnSpPr>
        <p:spPr>
          <a:xfrm>
            <a:off x="8911737" y="2429873"/>
            <a:ext cx="0" cy="3627796"/>
          </a:xfrm>
          <a:prstGeom prst="line">
            <a:avLst/>
          </a:prstGeom>
          <a:ln w="9525" cap="rnd">
            <a:solidFill>
              <a:schemeClr val="tx1">
                <a:lumMod val="50000"/>
                <a:lumOff val="50000"/>
                <a:alpha val="20000"/>
              </a:schemeClr>
            </a:solidFill>
          </a:ln>
        </p:spPr>
        <p:style>
          <a:lnRef idx="1">
            <a:schemeClr val="accent1"/>
          </a:lnRef>
          <a:fillRef idx="0">
            <a:schemeClr val="accent1"/>
          </a:fillRef>
          <a:effectRef idx="0">
            <a:schemeClr val="accent1"/>
          </a:effectRef>
          <a:fontRef idx="minor">
            <a:schemeClr val="tx1"/>
          </a:fontRef>
        </p:style>
      </p:cxnSp>
      <p:sp>
        <p:nvSpPr>
          <p:cNvPr id="32" name="Title 31">
            <a:extLst>
              <a:ext uri="{FF2B5EF4-FFF2-40B4-BE49-F238E27FC236}">
                <a16:creationId xmlns:a16="http://schemas.microsoft.com/office/drawing/2014/main" id="{2BE36E58-4A45-204F-EB8F-3B0CA7904E57}"/>
              </a:ext>
            </a:extLst>
          </p:cNvPr>
          <p:cNvSpPr>
            <a:spLocks noGrp="1"/>
          </p:cNvSpPr>
          <p:nvPr>
            <p:ph type="title" hasCustomPrompt="1"/>
          </p:nvPr>
        </p:nvSpPr>
        <p:spPr/>
        <p:txBody>
          <a:bodyPr/>
          <a:lstStyle/>
          <a:p>
            <a:r>
              <a:rPr lang="en-US"/>
              <a:t>Click to edit the slide title</a:t>
            </a:r>
          </a:p>
        </p:txBody>
      </p:sp>
      <p:sp>
        <p:nvSpPr>
          <p:cNvPr id="2" name="TextBox 1">
            <a:extLst>
              <a:ext uri="{FF2B5EF4-FFF2-40B4-BE49-F238E27FC236}">
                <a16:creationId xmlns:a16="http://schemas.microsoft.com/office/drawing/2014/main" id="{F5CDE9DF-1125-FBF3-865C-4601EF3BE146}"/>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6" name="TextBox 5">
            <a:extLst>
              <a:ext uri="{FF2B5EF4-FFF2-40B4-BE49-F238E27FC236}">
                <a16:creationId xmlns:a16="http://schemas.microsoft.com/office/drawing/2014/main" id="{9A0C4EB9-D23B-0363-1FDC-766E00E36376}"/>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825726335"/>
      </p:ext>
    </p:extLst>
  </p:cSld>
  <p:clrMapOvr>
    <a:masterClrMapping/>
  </p:clrMapOvr>
  <p:extLst>
    <p:ext uri="{DCECCB84-F9BA-43D5-87BE-67443E8EF086}">
      <p15:sldGuideLst xmlns:p15="http://schemas.microsoft.com/office/powerpoint/2012/main">
        <p15:guide id="1" pos="2003">
          <p15:clr>
            <a:srgbClr val="FBAE40"/>
          </p15:clr>
        </p15:guide>
        <p15:guide id="2" pos="2139">
          <p15:clr>
            <a:srgbClr val="FBAE40"/>
          </p15:clr>
        </p15:guide>
        <p15:guide id="3" pos="3772">
          <p15:clr>
            <a:srgbClr val="FBAE40"/>
          </p15:clr>
        </p15:guide>
        <p15:guide id="4" pos="3908">
          <p15:clr>
            <a:srgbClr val="FBAE40"/>
          </p15:clr>
        </p15:guide>
        <p15:guide id="5" pos="5564">
          <p15:clr>
            <a:srgbClr val="FBAE40"/>
          </p15:clr>
        </p15:guide>
        <p15:guide id="6" pos="56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D011E-0F06-5135-9B1D-C7D698B3ADBC}"/>
              </a:ext>
            </a:extLst>
          </p:cNvPr>
          <p:cNvSpPr>
            <a:spLocks noGrp="1"/>
          </p:cNvSpPr>
          <p:nvPr>
            <p:ph type="title" hasCustomPrompt="1"/>
          </p:nvPr>
        </p:nvSpPr>
        <p:spPr/>
        <p:txBody>
          <a:bodyPr/>
          <a:lstStyle/>
          <a:p>
            <a:r>
              <a:rPr lang="en-US"/>
              <a:t>Click to edit the slide title</a:t>
            </a:r>
          </a:p>
        </p:txBody>
      </p:sp>
      <p:sp>
        <p:nvSpPr>
          <p:cNvPr id="2" name="Rounded Rectangle 1">
            <a:extLst>
              <a:ext uri="{FF2B5EF4-FFF2-40B4-BE49-F238E27FC236}">
                <a16:creationId xmlns:a16="http://schemas.microsoft.com/office/drawing/2014/main" id="{C1A06BD4-DA73-DB90-87B9-BB955C804EB0}"/>
              </a:ext>
            </a:extLst>
          </p:cNvPr>
          <p:cNvSpPr/>
          <p:nvPr userDrawn="1"/>
        </p:nvSpPr>
        <p:spPr>
          <a:xfrm>
            <a:off x="0" y="1735604"/>
            <a:ext cx="12191999" cy="4322296"/>
          </a:xfrm>
          <a:prstGeom prst="roundRect">
            <a:avLst>
              <a:gd name="adj" fmla="val 0"/>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Text Placeholder 24">
            <a:extLst>
              <a:ext uri="{FF2B5EF4-FFF2-40B4-BE49-F238E27FC236}">
                <a16:creationId xmlns:a16="http://schemas.microsoft.com/office/drawing/2014/main" id="{BAA3A2C5-0CC6-5E1E-E32C-7C2F49C89B31}"/>
              </a:ext>
            </a:extLst>
          </p:cNvPr>
          <p:cNvSpPr>
            <a:spLocks noGrp="1"/>
          </p:cNvSpPr>
          <p:nvPr userDrawn="1">
            <p:ph type="body" sz="quarter" idx="12"/>
          </p:nvPr>
        </p:nvSpPr>
        <p:spPr>
          <a:xfrm>
            <a:off x="587375" y="2067915"/>
            <a:ext cx="5508625" cy="371157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CE806641-6746-768A-7E1D-705D33587D2A}"/>
              </a:ext>
            </a:extLst>
          </p:cNvPr>
          <p:cNvSpPr>
            <a:spLocks noGrp="1" noChangeAspect="1"/>
          </p:cNvSpPr>
          <p:nvPr>
            <p:ph type="body" sz="quarter" idx="13" hasCustomPrompt="1"/>
          </p:nvPr>
        </p:nvSpPr>
        <p:spPr>
          <a:xfrm>
            <a:off x="7174390" y="1943857"/>
            <a:ext cx="3873600" cy="3873600"/>
          </a:xfrm>
          <a:prstGeom prst="ellipse">
            <a:avLst/>
          </a:prstGeom>
          <a:solidFill>
            <a:schemeClr val="tx2"/>
          </a:solidFill>
        </p:spPr>
        <p:txBody>
          <a:bodyPr lIns="360000" tIns="360000" rIns="360000" bIns="360000" anchor="ctr">
            <a:normAutofit/>
          </a:bodyPr>
          <a:lstStyle>
            <a:lvl1pPr algn="ctr">
              <a:lnSpc>
                <a:spcPct val="100000"/>
              </a:lnSpc>
              <a:defRPr sz="1800" b="1">
                <a:solidFill>
                  <a:schemeClr val="bg1"/>
                </a:solidFill>
              </a:defRPr>
            </a:lvl1pPr>
          </a:lstStyle>
          <a:p>
            <a:pPr lvl="0"/>
            <a:r>
              <a:rPr lang="en-US"/>
              <a:t>Insert diagram name</a:t>
            </a:r>
          </a:p>
        </p:txBody>
      </p:sp>
      <p:sp>
        <p:nvSpPr>
          <p:cNvPr id="30" name="Text Placeholder 27">
            <a:extLst>
              <a:ext uri="{FF2B5EF4-FFF2-40B4-BE49-F238E27FC236}">
                <a16:creationId xmlns:a16="http://schemas.microsoft.com/office/drawing/2014/main" id="{8F25A5EF-65EE-784E-49A2-AF0E720579C0}"/>
              </a:ext>
            </a:extLst>
          </p:cNvPr>
          <p:cNvSpPr>
            <a:spLocks noGrp="1" noChangeAspect="1"/>
          </p:cNvSpPr>
          <p:nvPr>
            <p:ph type="body" sz="quarter" idx="14" hasCustomPrompt="1"/>
          </p:nvPr>
        </p:nvSpPr>
        <p:spPr>
          <a:xfrm>
            <a:off x="8464990" y="1376363"/>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1" name="Text Placeholder 27">
            <a:extLst>
              <a:ext uri="{FF2B5EF4-FFF2-40B4-BE49-F238E27FC236}">
                <a16:creationId xmlns:a16="http://schemas.microsoft.com/office/drawing/2014/main" id="{F9F42F03-2C27-DFEA-D1AB-5AEEBE881FE3}"/>
              </a:ext>
            </a:extLst>
          </p:cNvPr>
          <p:cNvSpPr>
            <a:spLocks noGrp="1" noChangeAspect="1"/>
          </p:cNvSpPr>
          <p:nvPr>
            <p:ph type="body" sz="quarter" idx="15" hasCustomPrompt="1"/>
          </p:nvPr>
        </p:nvSpPr>
        <p:spPr>
          <a:xfrm>
            <a:off x="9969517" y="2084667"/>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2" name="Text Placeholder 27">
            <a:extLst>
              <a:ext uri="{FF2B5EF4-FFF2-40B4-BE49-F238E27FC236}">
                <a16:creationId xmlns:a16="http://schemas.microsoft.com/office/drawing/2014/main" id="{E1F3D63A-749F-F0D6-E032-7F171B410B9B}"/>
              </a:ext>
            </a:extLst>
          </p:cNvPr>
          <p:cNvSpPr>
            <a:spLocks noGrp="1" noChangeAspect="1"/>
          </p:cNvSpPr>
          <p:nvPr>
            <p:ph type="body" sz="quarter" idx="16" hasCustomPrompt="1"/>
          </p:nvPr>
        </p:nvSpPr>
        <p:spPr>
          <a:xfrm>
            <a:off x="10367271" y="3631141"/>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3" name="Text Placeholder 27">
            <a:extLst>
              <a:ext uri="{FF2B5EF4-FFF2-40B4-BE49-F238E27FC236}">
                <a16:creationId xmlns:a16="http://schemas.microsoft.com/office/drawing/2014/main" id="{713EC607-B19D-E0AA-F41A-C646F46B9556}"/>
              </a:ext>
            </a:extLst>
          </p:cNvPr>
          <p:cNvSpPr>
            <a:spLocks noGrp="1" noChangeAspect="1"/>
          </p:cNvSpPr>
          <p:nvPr>
            <p:ph type="body" sz="quarter" idx="17" hasCustomPrompt="1"/>
          </p:nvPr>
        </p:nvSpPr>
        <p:spPr>
          <a:xfrm>
            <a:off x="9373671" y="4904946"/>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4" name="Text Placeholder 27">
            <a:extLst>
              <a:ext uri="{FF2B5EF4-FFF2-40B4-BE49-F238E27FC236}">
                <a16:creationId xmlns:a16="http://schemas.microsoft.com/office/drawing/2014/main" id="{6F04F993-9A50-A869-A012-C80C07D45240}"/>
              </a:ext>
            </a:extLst>
          </p:cNvPr>
          <p:cNvSpPr>
            <a:spLocks noGrp="1" noChangeAspect="1"/>
          </p:cNvSpPr>
          <p:nvPr>
            <p:ph type="body" sz="quarter" idx="18" hasCustomPrompt="1"/>
          </p:nvPr>
        </p:nvSpPr>
        <p:spPr>
          <a:xfrm>
            <a:off x="7556308" y="4904946"/>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7" name="Text Placeholder 27">
            <a:extLst>
              <a:ext uri="{FF2B5EF4-FFF2-40B4-BE49-F238E27FC236}">
                <a16:creationId xmlns:a16="http://schemas.microsoft.com/office/drawing/2014/main" id="{1E4B6984-BE43-75C4-1814-9B9927BFAD3F}"/>
              </a:ext>
            </a:extLst>
          </p:cNvPr>
          <p:cNvSpPr>
            <a:spLocks noGrp="1" noChangeAspect="1"/>
          </p:cNvSpPr>
          <p:nvPr>
            <p:ph type="body" sz="quarter" idx="19" hasCustomPrompt="1"/>
          </p:nvPr>
        </p:nvSpPr>
        <p:spPr>
          <a:xfrm>
            <a:off x="6548449" y="3631141"/>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38" name="Text Placeholder 27">
            <a:extLst>
              <a:ext uri="{FF2B5EF4-FFF2-40B4-BE49-F238E27FC236}">
                <a16:creationId xmlns:a16="http://schemas.microsoft.com/office/drawing/2014/main" id="{4144CFE7-98AE-A028-B269-096184A9725E}"/>
              </a:ext>
            </a:extLst>
          </p:cNvPr>
          <p:cNvSpPr>
            <a:spLocks noGrp="1" noChangeAspect="1"/>
          </p:cNvSpPr>
          <p:nvPr>
            <p:ph type="body" sz="quarter" idx="20" hasCustomPrompt="1"/>
          </p:nvPr>
        </p:nvSpPr>
        <p:spPr>
          <a:xfrm>
            <a:off x="6965308" y="2084667"/>
            <a:ext cx="1292400" cy="1292400"/>
          </a:xfrm>
          <a:prstGeom prst="ellipse">
            <a:avLst/>
          </a:prstGeom>
          <a:gradFill>
            <a:gsLst>
              <a:gs pos="0">
                <a:schemeClr val="accent1"/>
              </a:gs>
              <a:gs pos="100000">
                <a:schemeClr val="accent4"/>
              </a:gs>
            </a:gsLst>
            <a:lin ang="2700000" scaled="0"/>
          </a:gradFill>
        </p:spPr>
        <p:txBody>
          <a:bodyPr anchor="ctr">
            <a:normAutofit/>
          </a:bodyPr>
          <a:lstStyle>
            <a:lvl1pPr algn="ctr">
              <a:lnSpc>
                <a:spcPct val="100000"/>
              </a:lnSpc>
              <a:defRPr sz="800" b="1">
                <a:solidFill>
                  <a:schemeClr val="tx2"/>
                </a:solidFill>
              </a:defRPr>
            </a:lvl1pPr>
          </a:lstStyle>
          <a:p>
            <a:pPr lvl="0"/>
            <a:r>
              <a:rPr lang="en-US"/>
              <a:t>Insert diagram name</a:t>
            </a:r>
          </a:p>
        </p:txBody>
      </p:sp>
      <p:sp>
        <p:nvSpPr>
          <p:cNvPr id="4" name="TextBox 3">
            <a:extLst>
              <a:ext uri="{FF2B5EF4-FFF2-40B4-BE49-F238E27FC236}">
                <a16:creationId xmlns:a16="http://schemas.microsoft.com/office/drawing/2014/main" id="{D4BB33FF-AA02-A502-BF7E-B4E797F34496}"/>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5" name="TextBox 4">
            <a:extLst>
              <a:ext uri="{FF2B5EF4-FFF2-40B4-BE49-F238E27FC236}">
                <a16:creationId xmlns:a16="http://schemas.microsoft.com/office/drawing/2014/main" id="{FF7A9EF8-E1DF-7376-9985-517021FA30A1}"/>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670798481"/>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Photo &amp; Long Conten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6F29270-B5E5-DC44-2C96-E4A0EFF1E5ED}"/>
              </a:ext>
            </a:extLst>
          </p:cNvPr>
          <p:cNvSpPr>
            <a:spLocks noGrp="1"/>
          </p:cNvSpPr>
          <p:nvPr>
            <p:ph type="pic" sz="quarter" idx="11" hasCustomPrompt="1"/>
          </p:nvPr>
        </p:nvSpPr>
        <p:spPr>
          <a:xfrm>
            <a:off x="-73" y="0"/>
            <a:ext cx="5519811" cy="3980329"/>
          </a:xfrm>
          <a:prstGeom prst="rect">
            <a:avLst/>
          </a:prstGeom>
          <a:pattFill prst="pct70">
            <a:fgClr>
              <a:schemeClr val="tx2"/>
            </a:fgClr>
            <a:bgClr>
              <a:schemeClr val="bg1"/>
            </a:bgClr>
          </a:pattFill>
        </p:spPr>
        <p:txBody>
          <a:bodyPr wrap="square" tIns="0" bIns="827999" anchor="ctr">
            <a:noAutofit/>
          </a:bodyPr>
          <a:lstStyle>
            <a:lvl1pPr algn="ctr">
              <a:defRPr>
                <a:solidFill>
                  <a:schemeClr val="bg1"/>
                </a:solidFill>
              </a:defRPr>
            </a:lvl1pPr>
          </a:lstStyle>
          <a:p>
            <a:r>
              <a:rPr lang="en-US"/>
              <a:t>Click icon to add picture:</a:t>
            </a:r>
          </a:p>
        </p:txBody>
      </p:sp>
      <p:sp>
        <p:nvSpPr>
          <p:cNvPr id="9" name="Rectangle 8">
            <a:extLst>
              <a:ext uri="{FF2B5EF4-FFF2-40B4-BE49-F238E27FC236}">
                <a16:creationId xmlns:a16="http://schemas.microsoft.com/office/drawing/2014/main" id="{DE6BC2D8-8C0F-9678-5224-88D7F557A5A9}"/>
              </a:ext>
            </a:extLst>
          </p:cNvPr>
          <p:cNvSpPr/>
          <p:nvPr userDrawn="1"/>
        </p:nvSpPr>
        <p:spPr>
          <a:xfrm>
            <a:off x="0" y="3980329"/>
            <a:ext cx="5503985" cy="2877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Title 13">
            <a:extLst>
              <a:ext uri="{FF2B5EF4-FFF2-40B4-BE49-F238E27FC236}">
                <a16:creationId xmlns:a16="http://schemas.microsoft.com/office/drawing/2014/main" id="{61AF0EC9-ACE8-2E42-7649-4EDA6C1A586F}"/>
              </a:ext>
            </a:extLst>
          </p:cNvPr>
          <p:cNvSpPr>
            <a:spLocks noGrp="1"/>
          </p:cNvSpPr>
          <p:nvPr>
            <p:ph type="title" hasCustomPrompt="1"/>
          </p:nvPr>
        </p:nvSpPr>
        <p:spPr>
          <a:xfrm>
            <a:off x="587374" y="4550980"/>
            <a:ext cx="4342667" cy="1578358"/>
          </a:xfrm>
        </p:spPr>
        <p:txBody>
          <a:bodyPr anchor="ctr"/>
          <a:lstStyle>
            <a:lvl1pPr>
              <a:defRPr>
                <a:solidFill>
                  <a:schemeClr val="bg1"/>
                </a:solidFill>
              </a:defRPr>
            </a:lvl1pPr>
          </a:lstStyle>
          <a:p>
            <a:r>
              <a:rPr lang="en-US"/>
              <a:t>Click to edit the slide title, max length 3 lines</a:t>
            </a:r>
          </a:p>
        </p:txBody>
      </p:sp>
      <p:sp>
        <p:nvSpPr>
          <p:cNvPr id="15" name="Text Placeholder 4">
            <a:extLst>
              <a:ext uri="{FF2B5EF4-FFF2-40B4-BE49-F238E27FC236}">
                <a16:creationId xmlns:a16="http://schemas.microsoft.com/office/drawing/2014/main" id="{B7747A45-B577-5C03-FE12-AC75ADABDEA1}"/>
              </a:ext>
            </a:extLst>
          </p:cNvPr>
          <p:cNvSpPr>
            <a:spLocks noGrp="1"/>
          </p:cNvSpPr>
          <p:nvPr>
            <p:ph type="body" sz="quarter" idx="43" hasCustomPrompt="1"/>
          </p:nvPr>
        </p:nvSpPr>
        <p:spPr>
          <a:xfrm>
            <a:off x="6096000" y="596696"/>
            <a:ext cx="5519811" cy="553998"/>
          </a:xfrm>
          <a:prstGeom prst="rect">
            <a:avLst/>
          </a:prstGeom>
        </p:spPr>
        <p:txBody>
          <a:bodyPr anchor="b" anchorCtr="0">
            <a:spAutoFit/>
          </a:bodyPr>
          <a:lstStyle>
            <a:lvl1pPr algn="l">
              <a:lnSpc>
                <a:spcPct val="100000"/>
              </a:lnSpc>
              <a:defRPr sz="1800" b="1" i="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stStyle>
          <a:p>
            <a:pPr lvl="0"/>
            <a:r>
              <a:rPr lang="en-US"/>
              <a:t>Click to edit the subtitle, at a maximum of 2 lines long</a:t>
            </a:r>
          </a:p>
        </p:txBody>
      </p:sp>
      <p:sp>
        <p:nvSpPr>
          <p:cNvPr id="17" name="Text Placeholder 16">
            <a:extLst>
              <a:ext uri="{FF2B5EF4-FFF2-40B4-BE49-F238E27FC236}">
                <a16:creationId xmlns:a16="http://schemas.microsoft.com/office/drawing/2014/main" id="{13BD8A0C-480D-15A8-51AE-B109759C6FA3}"/>
              </a:ext>
            </a:extLst>
          </p:cNvPr>
          <p:cNvSpPr>
            <a:spLocks noGrp="1"/>
          </p:cNvSpPr>
          <p:nvPr>
            <p:ph type="body" sz="quarter" idx="44"/>
          </p:nvPr>
        </p:nvSpPr>
        <p:spPr>
          <a:xfrm>
            <a:off x="6096000" y="1376363"/>
            <a:ext cx="5519738" cy="4681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Box 1">
            <a:extLst>
              <a:ext uri="{FF2B5EF4-FFF2-40B4-BE49-F238E27FC236}">
                <a16:creationId xmlns:a16="http://schemas.microsoft.com/office/drawing/2014/main" id="{B2DBEBD2-5A29-8988-F5CC-5B7583C16AAB}"/>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bg1"/>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bg1"/>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D4402574-5BA6-5064-0556-4FE87CD3357A}"/>
              </a:ext>
            </a:extLst>
          </p:cNvPr>
          <p:cNvSpPr txBox="1"/>
          <p:nvPr userDrawn="1"/>
        </p:nvSpPr>
        <p:spPr>
          <a:xfrm>
            <a:off x="1063326" y="6470125"/>
            <a:ext cx="3866715"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rgbClr val="FFFFFF"/>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3358462131"/>
      </p:ext>
    </p:extLst>
  </p:cSld>
  <p:clrMapOvr>
    <a:masterClrMapping/>
  </p:clrMapOvr>
  <p:extLst>
    <p:ext uri="{DCECCB84-F9BA-43D5-87BE-67443E8EF086}">
      <p15:sldGuideLst xmlns:p15="http://schemas.microsoft.com/office/powerpoint/2012/main">
        <p15:guide id="3" pos="3840">
          <p15:clr>
            <a:srgbClr val="FBAE40"/>
          </p15:clr>
        </p15:guide>
        <p15:guide id="4" pos="3477">
          <p15:clr>
            <a:srgbClr val="FBAE40"/>
          </p15:clr>
        </p15:guide>
        <p15:guide id="5" pos="311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Photo + Key message">
    <p:bg>
      <p:bgPr>
        <a:solidFill>
          <a:schemeClr val="tx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6443B4EA-0683-67CB-E19E-55239A8BA252}"/>
              </a:ext>
            </a:extLst>
          </p:cNvPr>
          <p:cNvSpPr>
            <a:spLocks noGrp="1"/>
          </p:cNvSpPr>
          <p:nvPr>
            <p:ph type="pic" sz="quarter" idx="11" hasCustomPrompt="1"/>
          </p:nvPr>
        </p:nvSpPr>
        <p:spPr>
          <a:xfrm>
            <a:off x="0" y="0"/>
            <a:ext cx="12192073" cy="6858000"/>
          </a:xfrm>
          <a:custGeom>
            <a:avLst/>
            <a:gdLst>
              <a:gd name="connsiteX0" fmla="*/ 11606400 w 12192073"/>
              <a:gd name="connsiteY0" fmla="*/ 6236963 h 6858000"/>
              <a:gd name="connsiteX1" fmla="*/ 11386800 w 12192073"/>
              <a:gd name="connsiteY1" fmla="*/ 6456563 h 6858000"/>
              <a:gd name="connsiteX2" fmla="*/ 11606400 w 12192073"/>
              <a:gd name="connsiteY2" fmla="*/ 6676163 h 6858000"/>
              <a:gd name="connsiteX3" fmla="*/ 11826000 w 12192073"/>
              <a:gd name="connsiteY3" fmla="*/ 6456563 h 6858000"/>
              <a:gd name="connsiteX4" fmla="*/ 11606400 w 12192073"/>
              <a:gd name="connsiteY4" fmla="*/ 6236963 h 6858000"/>
              <a:gd name="connsiteX5" fmla="*/ 0 w 12192073"/>
              <a:gd name="connsiteY5" fmla="*/ 0 h 6858000"/>
              <a:gd name="connsiteX6" fmla="*/ 12192073 w 12192073"/>
              <a:gd name="connsiteY6" fmla="*/ 0 h 6858000"/>
              <a:gd name="connsiteX7" fmla="*/ 12192073 w 12192073"/>
              <a:gd name="connsiteY7" fmla="*/ 6858000 h 6858000"/>
              <a:gd name="connsiteX8" fmla="*/ 7546428 w 12192073"/>
              <a:gd name="connsiteY8" fmla="*/ 6858000 h 6858000"/>
              <a:gd name="connsiteX9" fmla="*/ 7546428 w 12192073"/>
              <a:gd name="connsiteY9" fmla="*/ 5558186 h 6858000"/>
              <a:gd name="connsiteX10" fmla="*/ 6895478 w 12192073"/>
              <a:gd name="connsiteY10" fmla="*/ 4907236 h 6858000"/>
              <a:gd name="connsiteX11" fmla="*/ 0 w 12192073"/>
              <a:gd name="connsiteY11" fmla="*/ 490723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73" h="6858000">
                <a:moveTo>
                  <a:pt x="11606400" y="6236963"/>
                </a:moveTo>
                <a:cubicBezTo>
                  <a:pt x="11485118" y="6236963"/>
                  <a:pt x="11386800" y="6335281"/>
                  <a:pt x="11386800" y="6456563"/>
                </a:cubicBezTo>
                <a:cubicBezTo>
                  <a:pt x="11386800" y="6577845"/>
                  <a:pt x="11485118" y="6676163"/>
                  <a:pt x="11606400" y="6676163"/>
                </a:cubicBezTo>
                <a:cubicBezTo>
                  <a:pt x="11727682" y="6676163"/>
                  <a:pt x="11826000" y="6577845"/>
                  <a:pt x="11826000" y="6456563"/>
                </a:cubicBezTo>
                <a:cubicBezTo>
                  <a:pt x="11826000" y="6335281"/>
                  <a:pt x="11727682" y="6236963"/>
                  <a:pt x="11606400" y="6236963"/>
                </a:cubicBezTo>
                <a:close/>
                <a:moveTo>
                  <a:pt x="0" y="0"/>
                </a:moveTo>
                <a:lnTo>
                  <a:pt x="12192073" y="0"/>
                </a:lnTo>
                <a:lnTo>
                  <a:pt x="12192073" y="6858000"/>
                </a:lnTo>
                <a:lnTo>
                  <a:pt x="7546428" y="6858000"/>
                </a:lnTo>
                <a:lnTo>
                  <a:pt x="7546428" y="5558186"/>
                </a:lnTo>
                <a:cubicBezTo>
                  <a:pt x="7546428" y="5198676"/>
                  <a:pt x="7254988" y="4907236"/>
                  <a:pt x="6895478" y="4907236"/>
                </a:cubicBezTo>
                <a:lnTo>
                  <a:pt x="0" y="4907236"/>
                </a:lnTo>
                <a:close/>
              </a:path>
            </a:pathLst>
          </a:custGeom>
          <a:pattFill prst="pct70">
            <a:fgClr>
              <a:schemeClr val="tx2"/>
            </a:fgClr>
            <a:bgClr>
              <a:schemeClr val="bg1"/>
            </a:bgClr>
          </a:pattFill>
        </p:spPr>
        <p:txBody>
          <a:bodyPr wrap="square" tIns="0" bIns="827999" anchor="ctr">
            <a:noAutofit/>
          </a:bodyPr>
          <a:lstStyle>
            <a:lvl1pPr algn="ctr">
              <a:defRPr>
                <a:solidFill>
                  <a:schemeClr val="bg1"/>
                </a:solidFill>
              </a:defRPr>
            </a:lvl1pPr>
          </a:lstStyle>
          <a:p>
            <a:r>
              <a:rPr lang="en-US"/>
              <a:t>Click icon to add picture:</a:t>
            </a:r>
          </a:p>
        </p:txBody>
      </p:sp>
      <p:sp>
        <p:nvSpPr>
          <p:cNvPr id="2" name="TextBox 1">
            <a:extLst>
              <a:ext uri="{FF2B5EF4-FFF2-40B4-BE49-F238E27FC236}">
                <a16:creationId xmlns:a16="http://schemas.microsoft.com/office/drawing/2014/main" id="{E8917B08-FC94-85D0-10FA-A8B859864134}"/>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bg1"/>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bg1"/>
              </a:solidFill>
              <a:latin typeface="Inter" panose="020B0502030000000004" pitchFamily="34" charset="0"/>
              <a:ea typeface="Inter" panose="020B0502030000000004" pitchFamily="34" charset="0"/>
              <a:cs typeface="+mn-cs"/>
            </a:endParaRPr>
          </a:p>
        </p:txBody>
      </p:sp>
      <p:sp>
        <p:nvSpPr>
          <p:cNvPr id="5" name="Title 7">
            <a:extLst>
              <a:ext uri="{FF2B5EF4-FFF2-40B4-BE49-F238E27FC236}">
                <a16:creationId xmlns:a16="http://schemas.microsoft.com/office/drawing/2014/main" id="{A2307414-3B1B-A2D2-7F04-9542757E4A7E}"/>
              </a:ext>
            </a:extLst>
          </p:cNvPr>
          <p:cNvSpPr>
            <a:spLocks noGrp="1"/>
          </p:cNvSpPr>
          <p:nvPr>
            <p:ph type="title" idx="4294967295"/>
          </p:nvPr>
        </p:nvSpPr>
        <p:spPr>
          <a:xfrm>
            <a:off x="587375" y="5303520"/>
            <a:ext cx="6393596" cy="897255"/>
          </a:xfrm>
        </p:spPr>
        <p:txBody>
          <a:bodyPr>
            <a:normAutofit fontScale="90000"/>
          </a:bodyPr>
          <a:lstStyle>
            <a:lvl1pPr>
              <a:defRPr>
                <a:solidFill>
                  <a:schemeClr val="bg1"/>
                </a:solidFill>
              </a:defRPr>
            </a:lvl1pPr>
          </a:lstStyle>
          <a:p>
            <a:r>
              <a:rPr lang="en-US">
                <a:solidFill>
                  <a:schemeClr val="bg1"/>
                </a:solidFill>
              </a:rPr>
              <a:t>Click to edit Master title style</a:t>
            </a:r>
            <a:endParaRPr lang="en-US">
              <a:gradFill>
                <a:gsLst>
                  <a:gs pos="0">
                    <a:schemeClr val="accent1"/>
                  </a:gs>
                  <a:gs pos="100000">
                    <a:schemeClr val="accent4"/>
                  </a:gs>
                </a:gsLst>
                <a:lin ang="0" scaled="1"/>
              </a:gradFill>
            </a:endParaRPr>
          </a:p>
        </p:txBody>
      </p:sp>
      <p:sp>
        <p:nvSpPr>
          <p:cNvPr id="3" name="TextBox 2">
            <a:extLst>
              <a:ext uri="{FF2B5EF4-FFF2-40B4-BE49-F238E27FC236}">
                <a16:creationId xmlns:a16="http://schemas.microsoft.com/office/drawing/2014/main" id="{BB36E14C-207B-E939-7EF3-CA3BDDCFEC84}"/>
              </a:ext>
            </a:extLst>
          </p:cNvPr>
          <p:cNvSpPr txBox="1"/>
          <p:nvPr userDrawn="1"/>
        </p:nvSpPr>
        <p:spPr>
          <a:xfrm>
            <a:off x="1063326" y="6470125"/>
            <a:ext cx="3866715"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rgbClr val="FFFFFF"/>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063844220"/>
      </p:ext>
    </p:extLst>
  </p:cSld>
  <p:clrMapOvr>
    <a:masterClrMapping/>
  </p:clrMapOvr>
  <p:extLst>
    <p:ext uri="{DCECCB84-F9BA-43D5-87BE-67443E8EF086}">
      <p15:sldGuideLst xmlns:p15="http://schemas.microsoft.com/office/powerpoint/2012/main">
        <p15:guide id="3" pos="3840">
          <p15:clr>
            <a:srgbClr val="FBAE40"/>
          </p15:clr>
        </p15:guide>
        <p15:guide id="4" pos="3477">
          <p15:clr>
            <a:srgbClr val="FBAE40"/>
          </p15:clr>
        </p15:guide>
        <p15:guide id="5" pos="311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estions &amp; Answers">
    <p:bg>
      <p:bgPr>
        <a:solidFill>
          <a:schemeClr val="tx2"/>
        </a:solidFill>
        <a:effectLst/>
      </p:bgPr>
    </p:bg>
    <p:spTree>
      <p:nvGrpSpPr>
        <p:cNvPr id="1" name=""/>
        <p:cNvGrpSpPr/>
        <p:nvPr/>
      </p:nvGrpSpPr>
      <p:grpSpPr>
        <a:xfrm>
          <a:off x="0" y="0"/>
          <a:ext cx="0" cy="0"/>
          <a:chOff x="0" y="0"/>
          <a:chExt cx="0" cy="0"/>
        </a:xfrm>
      </p:grpSpPr>
      <p:pic>
        <p:nvPicPr>
          <p:cNvPr id="20" name="Picture 19" descr="Icon&#10;&#10;Description automatically generated with medium confidence">
            <a:extLst>
              <a:ext uri="{FF2B5EF4-FFF2-40B4-BE49-F238E27FC236}">
                <a16:creationId xmlns:a16="http://schemas.microsoft.com/office/drawing/2014/main" id="{E170D7F5-9130-6DB3-067A-E9232586D88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0" name="Text Placeholder 11">
            <a:extLst>
              <a:ext uri="{FF2B5EF4-FFF2-40B4-BE49-F238E27FC236}">
                <a16:creationId xmlns:a16="http://schemas.microsoft.com/office/drawing/2014/main" id="{DAFBE909-7C13-4414-E74F-8D6EEAD7A867}"/>
              </a:ext>
            </a:extLst>
          </p:cNvPr>
          <p:cNvSpPr>
            <a:spLocks noGrp="1"/>
          </p:cNvSpPr>
          <p:nvPr>
            <p:ph type="body" sz="quarter" idx="10" hasCustomPrompt="1"/>
          </p:nvPr>
        </p:nvSpPr>
        <p:spPr>
          <a:xfrm>
            <a:off x="587375" y="2673466"/>
            <a:ext cx="2933974" cy="804210"/>
          </a:xfrm>
          <a:prstGeom prst="rect">
            <a:avLst/>
          </a:prstGeom>
        </p:spPr>
        <p:txBody>
          <a:bodyPr/>
          <a:lstStyle>
            <a:lvl1pPr>
              <a:defRPr sz="1400" b="0" i="0">
                <a:solidFill>
                  <a:schemeClr val="accent4"/>
                </a:solidFill>
                <a:latin typeface="Verdana" panose="020B0604030504040204" pitchFamily="34" charset="0"/>
                <a:ea typeface="Verdana" panose="020B0604030504040204" pitchFamily="34" charset="0"/>
                <a:cs typeface="Verdana" panose="020B06040305040402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en-US"/>
              <a:t>Insert optional additional information here</a:t>
            </a:r>
          </a:p>
        </p:txBody>
      </p:sp>
      <p:sp>
        <p:nvSpPr>
          <p:cNvPr id="19" name="Title 1">
            <a:extLst>
              <a:ext uri="{FF2B5EF4-FFF2-40B4-BE49-F238E27FC236}">
                <a16:creationId xmlns:a16="http://schemas.microsoft.com/office/drawing/2014/main" id="{CF97F9BA-BB5A-06F5-4B0F-787A523BDD5A}"/>
              </a:ext>
            </a:extLst>
          </p:cNvPr>
          <p:cNvSpPr>
            <a:spLocks noGrp="1"/>
          </p:cNvSpPr>
          <p:nvPr>
            <p:ph type="title" hasCustomPrompt="1"/>
          </p:nvPr>
        </p:nvSpPr>
        <p:spPr>
          <a:xfrm>
            <a:off x="598054" y="1802127"/>
            <a:ext cx="7082906" cy="588623"/>
          </a:xfrm>
          <a:prstGeom prst="rect">
            <a:avLst/>
          </a:prstGeom>
        </p:spPr>
        <p:txBody>
          <a:bodyPr wrap="square" anchor="b">
            <a:spAutoFit/>
          </a:bodyPr>
          <a:lstStyle>
            <a:lvl1pPr algn="l">
              <a:lnSpc>
                <a:spcPct val="85000"/>
              </a:lnSpc>
              <a:defRPr sz="4500">
                <a:solidFill>
                  <a:schemeClr val="bg1"/>
                </a:solidFill>
              </a:defRPr>
            </a:lvl1pPr>
          </a:lstStyle>
          <a:p>
            <a:r>
              <a:rPr lang="en-US"/>
              <a:t>Your title goes here</a:t>
            </a:r>
          </a:p>
        </p:txBody>
      </p:sp>
      <p:sp>
        <p:nvSpPr>
          <p:cNvPr id="4" name="TextBox 3">
            <a:extLst>
              <a:ext uri="{FF2B5EF4-FFF2-40B4-BE49-F238E27FC236}">
                <a16:creationId xmlns:a16="http://schemas.microsoft.com/office/drawing/2014/main" id="{FA66BE38-56C6-8F25-44D0-19B9CEC384CC}"/>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bg1"/>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bg1"/>
              </a:solidFill>
              <a:latin typeface="Inter" panose="020B0502030000000004" pitchFamily="34" charset="0"/>
              <a:ea typeface="Inter" panose="020B0502030000000004" pitchFamily="34" charset="0"/>
              <a:cs typeface="+mn-cs"/>
            </a:endParaRPr>
          </a:p>
        </p:txBody>
      </p:sp>
      <p:sp>
        <p:nvSpPr>
          <p:cNvPr id="3" name="TextBox 2">
            <a:extLst>
              <a:ext uri="{FF2B5EF4-FFF2-40B4-BE49-F238E27FC236}">
                <a16:creationId xmlns:a16="http://schemas.microsoft.com/office/drawing/2014/main" id="{11EC5CDB-09D4-EE91-121C-8AFDD7EFCD63}"/>
              </a:ext>
            </a:extLst>
          </p:cNvPr>
          <p:cNvSpPr txBox="1"/>
          <p:nvPr userDrawn="1"/>
        </p:nvSpPr>
        <p:spPr>
          <a:xfrm>
            <a:off x="1063326" y="6470125"/>
            <a:ext cx="3866715"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rgbClr val="FFFFFF"/>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199449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Simple | TransAlta Corp">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A5F3182F-AAC1-B550-EA81-9FAEE9AE6FFC}"/>
              </a:ext>
            </a:extLst>
          </p:cNvPr>
          <p:cNvSpPr>
            <a:spLocks noGrp="1"/>
          </p:cNvSpPr>
          <p:nvPr>
            <p:ph type="body" sz="quarter" idx="10" hasCustomPrompt="1"/>
          </p:nvPr>
        </p:nvSpPr>
        <p:spPr>
          <a:xfrm>
            <a:off x="587375" y="5356424"/>
            <a:ext cx="2982819" cy="772954"/>
          </a:xfrm>
          <a:prstGeom prst="round2DiagRect">
            <a:avLst>
              <a:gd name="adj1" fmla="val 35028"/>
              <a:gd name="adj2" fmla="val 0"/>
            </a:avLst>
          </a:prstGeom>
          <a:ln w="15875">
            <a:gradFill flip="none" rotWithShape="1">
              <a:gsLst>
                <a:gs pos="0">
                  <a:schemeClr val="accent1"/>
                </a:gs>
                <a:gs pos="100000">
                  <a:schemeClr val="accent4"/>
                </a:gs>
              </a:gsLst>
              <a:lin ang="0" scaled="1"/>
              <a:tileRect/>
            </a:gradFill>
          </a:ln>
        </p:spPr>
        <p:txBody>
          <a:bodyPr vert="horz" wrap="square" lIns="144000" tIns="90000" rIns="90000" bIns="90000" rtlCol="0" anchor="ctr">
            <a:spAutoFit/>
          </a:bodyPr>
          <a:lstStyle>
            <a:lvl1pPr>
              <a:defRPr lang="en-US" sz="1200" dirty="0">
                <a:solidFill>
                  <a:schemeClr val="accent1"/>
                </a:solidFill>
              </a:defRPr>
            </a:lvl1pPr>
          </a:lstStyle>
          <a:p>
            <a:pPr lvl="0"/>
            <a:r>
              <a:rPr lang="en-US"/>
              <a:t>Presenter Name</a:t>
            </a:r>
            <a:br>
              <a:rPr lang="en-CA"/>
            </a:br>
            <a:r>
              <a:rPr lang="en-CA"/>
              <a:t>Date of Presentation</a:t>
            </a:r>
            <a:endParaRPr lang="en-US"/>
          </a:p>
        </p:txBody>
      </p:sp>
      <p:pic>
        <p:nvPicPr>
          <p:cNvPr id="3" name="Picture 2">
            <a:extLst>
              <a:ext uri="{FF2B5EF4-FFF2-40B4-BE49-F238E27FC236}">
                <a16:creationId xmlns:a16="http://schemas.microsoft.com/office/drawing/2014/main" id="{795E730F-BD17-F4BD-0440-CC58BACD1B82}"/>
              </a:ext>
            </a:extLst>
          </p:cNvPr>
          <p:cNvPicPr>
            <a:picLocks noChangeAspect="1"/>
          </p:cNvPicPr>
          <p:nvPr userDrawn="1"/>
        </p:nvPicPr>
        <p:blipFill>
          <a:blip r:embed="rId2"/>
          <a:srcRect/>
          <a:stretch/>
        </p:blipFill>
        <p:spPr>
          <a:xfrm>
            <a:off x="587375" y="785726"/>
            <a:ext cx="5342599" cy="913301"/>
          </a:xfrm>
          <a:prstGeom prst="rect">
            <a:avLst/>
          </a:prstGeom>
        </p:spPr>
      </p:pic>
      <p:sp>
        <p:nvSpPr>
          <p:cNvPr id="4" name="Title 1">
            <a:extLst>
              <a:ext uri="{FF2B5EF4-FFF2-40B4-BE49-F238E27FC236}">
                <a16:creationId xmlns:a16="http://schemas.microsoft.com/office/drawing/2014/main" id="{69A612F7-6C31-9AED-B907-2EC7CEA3AE49}"/>
              </a:ext>
            </a:extLst>
          </p:cNvPr>
          <p:cNvSpPr>
            <a:spLocks noGrp="1"/>
          </p:cNvSpPr>
          <p:nvPr>
            <p:ph type="ctrTitle" hasCustomPrompt="1"/>
          </p:nvPr>
        </p:nvSpPr>
        <p:spPr>
          <a:xfrm>
            <a:off x="587375" y="2572719"/>
            <a:ext cx="11017250" cy="2305987"/>
          </a:xfrm>
          <a:prstGeom prst="rect">
            <a:avLst/>
          </a:prstGeom>
        </p:spPr>
        <p:txBody>
          <a:bodyPr lIns="0" anchor="ctr" anchorCtr="0">
            <a:noAutofit/>
          </a:bodyPr>
          <a:lstStyle>
            <a:lvl1pPr algn="l">
              <a:defRPr sz="4500">
                <a:solidFill>
                  <a:schemeClr val="bg1"/>
                </a:solidFill>
              </a:defRPr>
            </a:lvl1pPr>
          </a:lstStyle>
          <a:p>
            <a:r>
              <a:rPr lang="en-US"/>
              <a:t>Presentation Title Here</a:t>
            </a:r>
          </a:p>
        </p:txBody>
      </p:sp>
      <p:sp>
        <p:nvSpPr>
          <p:cNvPr id="2" name="TextBox 1">
            <a:extLst>
              <a:ext uri="{FF2B5EF4-FFF2-40B4-BE49-F238E27FC236}">
                <a16:creationId xmlns:a16="http://schemas.microsoft.com/office/drawing/2014/main" id="{C282EAEC-47C3-83CD-270A-9573830ADAAB}"/>
              </a:ext>
            </a:extLst>
          </p:cNvPr>
          <p:cNvSpPr txBox="1"/>
          <p:nvPr userDrawn="1"/>
        </p:nvSpPr>
        <p:spPr>
          <a:xfrm>
            <a:off x="587374"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4138109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End slide | TransAlta Corp">
    <p:bg>
      <p:bgPr>
        <a:solidFill>
          <a:schemeClr val="tx2"/>
        </a:solidFill>
        <a:effectLst/>
      </p:bgPr>
    </p:bg>
    <p:spTree>
      <p:nvGrpSpPr>
        <p:cNvPr id="1" name=""/>
        <p:cNvGrpSpPr/>
        <p:nvPr/>
      </p:nvGrpSpPr>
      <p:grpSpPr>
        <a:xfrm>
          <a:off x="0" y="0"/>
          <a:ext cx="0" cy="0"/>
          <a:chOff x="0" y="0"/>
          <a:chExt cx="0" cy="0"/>
        </a:xfrm>
      </p:grpSpPr>
      <p:sp>
        <p:nvSpPr>
          <p:cNvPr id="10" name="Text Placeholder 11">
            <a:extLst>
              <a:ext uri="{FF2B5EF4-FFF2-40B4-BE49-F238E27FC236}">
                <a16:creationId xmlns:a16="http://schemas.microsoft.com/office/drawing/2014/main" id="{DAFBE909-7C13-4414-E74F-8D6EEAD7A867}"/>
              </a:ext>
            </a:extLst>
          </p:cNvPr>
          <p:cNvSpPr>
            <a:spLocks noGrp="1"/>
          </p:cNvSpPr>
          <p:nvPr>
            <p:ph type="body" sz="quarter" idx="10" hasCustomPrompt="1"/>
          </p:nvPr>
        </p:nvSpPr>
        <p:spPr>
          <a:xfrm>
            <a:off x="600823" y="4219140"/>
            <a:ext cx="2831352" cy="804210"/>
          </a:xfrm>
          <a:prstGeom prst="rect">
            <a:avLst/>
          </a:prstGeom>
        </p:spPr>
        <p:txBody>
          <a:bodyPr/>
          <a:lstStyle>
            <a:lvl1pPr>
              <a:defRPr sz="1400" b="0" i="0" baseline="0">
                <a:solidFill>
                  <a:schemeClr val="bg1"/>
                </a:solidFill>
                <a:latin typeface="Verdana" panose="020B0604030504040204" pitchFamily="34" charset="0"/>
                <a:ea typeface="Inter" panose="020B05020300000000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en-US"/>
              <a:t>Insert optional additional text for end slide here</a:t>
            </a:r>
          </a:p>
        </p:txBody>
      </p:sp>
      <p:sp>
        <p:nvSpPr>
          <p:cNvPr id="12" name="TextBox 11">
            <a:extLst>
              <a:ext uri="{FF2B5EF4-FFF2-40B4-BE49-F238E27FC236}">
                <a16:creationId xmlns:a16="http://schemas.microsoft.com/office/drawing/2014/main" id="{1DE9B408-C5AF-DB53-9CAD-B02DB27F560E}"/>
              </a:ext>
            </a:extLst>
          </p:cNvPr>
          <p:cNvSpPr txBox="1"/>
          <p:nvPr/>
        </p:nvSpPr>
        <p:spPr>
          <a:xfrm>
            <a:off x="600823" y="6289444"/>
            <a:ext cx="10548404" cy="363176"/>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400"/>
              </a:spcBef>
              <a:spcAft>
                <a:spcPts val="800"/>
              </a:spcAft>
              <a:buClrTx/>
              <a:buSzPct val="126000"/>
              <a:buFontTx/>
              <a:buNone/>
              <a:tabLst/>
              <a:defRPr/>
            </a:pPr>
            <a:r>
              <a:rPr lang="en-CA" sz="1000">
                <a:solidFill>
                  <a:schemeClr val="bg1">
                    <a:alpha val="60000"/>
                  </a:schemeClr>
                </a:solidFill>
                <a:effectLst/>
                <a:latin typeface="Verdana" panose="020B0604030504040204" pitchFamily="34" charset="0"/>
                <a:ea typeface="Verdana" panose="020B0604030504040204" pitchFamily="34" charset="0"/>
                <a:cs typeface="Verdana" panose="020B0604030504040204" pitchFamily="34" charset="0"/>
              </a:rPr>
              <a:t>Internal Presentation. Private &amp; Confidential. The contents of this presentation, including any information obtained orally as part of the presentation, may be confidential and could be subject to privilege. No confidentiality or privilege is waived or lost by the delivery of this presentation to unintended recipients.</a:t>
            </a:r>
            <a:endParaRPr lang="en-US" sz="1000">
              <a:solidFill>
                <a:schemeClr val="bg1">
                  <a:alpha val="60000"/>
                </a:schemeClr>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a:extLst>
              <a:ext uri="{FF2B5EF4-FFF2-40B4-BE49-F238E27FC236}">
                <a16:creationId xmlns:a16="http://schemas.microsoft.com/office/drawing/2014/main" id="{90E3520D-5049-0067-42D6-BBAF12A2A43C}"/>
              </a:ext>
            </a:extLst>
          </p:cNvPr>
          <p:cNvPicPr>
            <a:picLocks noChangeAspect="1"/>
          </p:cNvPicPr>
          <p:nvPr/>
        </p:nvPicPr>
        <p:blipFill>
          <a:blip r:embed="rId2"/>
          <a:srcRect/>
          <a:stretch/>
        </p:blipFill>
        <p:spPr>
          <a:xfrm>
            <a:off x="618706" y="2497383"/>
            <a:ext cx="6317064" cy="1079883"/>
          </a:xfrm>
          <a:prstGeom prst="rect">
            <a:avLst/>
          </a:prstGeom>
        </p:spPr>
      </p:pic>
    </p:spTree>
    <p:extLst>
      <p:ext uri="{BB962C8B-B14F-4D97-AF65-F5344CB8AC3E}">
        <p14:creationId xmlns:p14="http://schemas.microsoft.com/office/powerpoint/2010/main" val="31743137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nd slide | TransAlta Renewables">
    <p:bg>
      <p:bgPr>
        <a:solidFill>
          <a:schemeClr val="tx2"/>
        </a:solidFill>
        <a:effectLst/>
      </p:bgPr>
    </p:bg>
    <p:spTree>
      <p:nvGrpSpPr>
        <p:cNvPr id="1" name=""/>
        <p:cNvGrpSpPr/>
        <p:nvPr/>
      </p:nvGrpSpPr>
      <p:grpSpPr>
        <a:xfrm>
          <a:off x="0" y="0"/>
          <a:ext cx="0" cy="0"/>
          <a:chOff x="0" y="0"/>
          <a:chExt cx="0" cy="0"/>
        </a:xfrm>
      </p:grpSpPr>
      <p:sp>
        <p:nvSpPr>
          <p:cNvPr id="10" name="Text Placeholder 11">
            <a:extLst>
              <a:ext uri="{FF2B5EF4-FFF2-40B4-BE49-F238E27FC236}">
                <a16:creationId xmlns:a16="http://schemas.microsoft.com/office/drawing/2014/main" id="{DAFBE909-7C13-4414-E74F-8D6EEAD7A867}"/>
              </a:ext>
            </a:extLst>
          </p:cNvPr>
          <p:cNvSpPr>
            <a:spLocks noGrp="1"/>
          </p:cNvSpPr>
          <p:nvPr>
            <p:ph type="body" sz="quarter" idx="10" hasCustomPrompt="1"/>
          </p:nvPr>
        </p:nvSpPr>
        <p:spPr>
          <a:xfrm>
            <a:off x="600823" y="4219140"/>
            <a:ext cx="2831352" cy="804210"/>
          </a:xfrm>
          <a:prstGeom prst="rect">
            <a:avLst/>
          </a:prstGeom>
        </p:spPr>
        <p:txBody>
          <a:bodyPr/>
          <a:lstStyle>
            <a:lvl1pPr>
              <a:defRPr sz="1400" b="0" i="0" baseline="0">
                <a:solidFill>
                  <a:schemeClr val="bg1"/>
                </a:solidFill>
                <a:latin typeface="Verdana" panose="020B0604030504040204" pitchFamily="34" charset="0"/>
                <a:ea typeface="Inter" panose="020B05020300000000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lvl="0"/>
            <a:r>
              <a:rPr lang="en-US"/>
              <a:t>Insert optional additional text for end slide here</a:t>
            </a:r>
          </a:p>
        </p:txBody>
      </p:sp>
      <p:sp>
        <p:nvSpPr>
          <p:cNvPr id="12" name="TextBox 11">
            <a:extLst>
              <a:ext uri="{FF2B5EF4-FFF2-40B4-BE49-F238E27FC236}">
                <a16:creationId xmlns:a16="http://schemas.microsoft.com/office/drawing/2014/main" id="{1DE9B408-C5AF-DB53-9CAD-B02DB27F560E}"/>
              </a:ext>
            </a:extLst>
          </p:cNvPr>
          <p:cNvSpPr txBox="1"/>
          <p:nvPr/>
        </p:nvSpPr>
        <p:spPr>
          <a:xfrm>
            <a:off x="600823" y="6289444"/>
            <a:ext cx="10548404" cy="363176"/>
          </a:xfrm>
          <a:prstGeom prst="rect">
            <a:avLst/>
          </a:prstGeom>
          <a:noFill/>
        </p:spPr>
        <p:txBody>
          <a:bodyPr wrap="square" lIns="0" tIns="0" rIns="0" bIns="0" rtlCol="0">
            <a:spAutoFit/>
          </a:bodyPr>
          <a:lstStyle/>
          <a:p>
            <a:pPr marL="0" marR="0" lvl="0" indent="0" algn="l" defTabSz="914400" rtl="0" eaLnBrk="1" fontAlgn="auto" latinLnBrk="0" hangingPunct="1">
              <a:lnSpc>
                <a:spcPct val="125000"/>
              </a:lnSpc>
              <a:spcBef>
                <a:spcPts val="400"/>
              </a:spcBef>
              <a:spcAft>
                <a:spcPts val="800"/>
              </a:spcAft>
              <a:buClrTx/>
              <a:buSzPct val="126000"/>
              <a:buFontTx/>
              <a:buNone/>
              <a:tabLst/>
              <a:defRPr/>
            </a:pPr>
            <a:r>
              <a:rPr lang="en-CA" sz="1000">
                <a:solidFill>
                  <a:schemeClr val="bg1">
                    <a:alpha val="60000"/>
                  </a:schemeClr>
                </a:solidFill>
                <a:effectLst/>
                <a:latin typeface="Verdana" panose="020B0604030504040204" pitchFamily="34" charset="0"/>
                <a:ea typeface="Verdana" panose="020B0604030504040204" pitchFamily="34" charset="0"/>
                <a:cs typeface="Verdana" panose="020B0604030504040204" pitchFamily="34" charset="0"/>
              </a:rPr>
              <a:t>Internal Presentation. Private &amp; Confidential. The contents of this presentation, including any information obtained orally as part of the presentation, may be confidential and could be subject to privilege. No confidentiality or privilege is waived or lost by the delivery of this presentation to unintended recipients.</a:t>
            </a:r>
            <a:endParaRPr lang="en-US" sz="1000">
              <a:solidFill>
                <a:schemeClr val="bg1">
                  <a:alpha val="60000"/>
                </a:schemeClr>
              </a:solidFill>
              <a:effectLst/>
              <a:latin typeface="Verdana" panose="020B0604030504040204" pitchFamily="34" charset="0"/>
              <a:ea typeface="Verdana" panose="020B0604030504040204" pitchFamily="34" charset="0"/>
              <a:cs typeface="Verdana" panose="020B0604030504040204" pitchFamily="34" charset="0"/>
            </a:endParaRPr>
          </a:p>
        </p:txBody>
      </p:sp>
      <p:pic>
        <p:nvPicPr>
          <p:cNvPr id="13" name="Picture 12">
            <a:extLst>
              <a:ext uri="{FF2B5EF4-FFF2-40B4-BE49-F238E27FC236}">
                <a16:creationId xmlns:a16="http://schemas.microsoft.com/office/drawing/2014/main" id="{90E3520D-5049-0067-42D6-BBAF12A2A43C}"/>
              </a:ext>
            </a:extLst>
          </p:cNvPr>
          <p:cNvPicPr>
            <a:picLocks noChangeAspect="1"/>
          </p:cNvPicPr>
          <p:nvPr/>
        </p:nvPicPr>
        <p:blipFill>
          <a:blip r:embed="rId2"/>
          <a:srcRect/>
          <a:stretch/>
        </p:blipFill>
        <p:spPr>
          <a:xfrm>
            <a:off x="618706" y="2497889"/>
            <a:ext cx="6317064" cy="1556451"/>
          </a:xfrm>
          <a:prstGeom prst="rect">
            <a:avLst/>
          </a:prstGeom>
        </p:spPr>
      </p:pic>
    </p:spTree>
    <p:extLst>
      <p:ext uri="{BB962C8B-B14F-4D97-AF65-F5344CB8AC3E}">
        <p14:creationId xmlns:p14="http://schemas.microsoft.com/office/powerpoint/2010/main" val="37224064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A17B33-E088-4F54-A016-2B5B2CF259EC}" type="datetime1">
              <a:rPr lang="en-CA" smtClean="0"/>
              <a:t>2024-04-18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D9881758-9842-43B1-991F-CB79DBB32141}" type="slidenum">
              <a:rPr lang="en-CA" smtClean="0"/>
              <a:t>‹#›</a:t>
            </a:fld>
            <a:endParaRPr lang="en-CA"/>
          </a:p>
        </p:txBody>
      </p:sp>
    </p:spTree>
    <p:extLst>
      <p:ext uri="{BB962C8B-B14F-4D97-AF65-F5344CB8AC3E}">
        <p14:creationId xmlns:p14="http://schemas.microsoft.com/office/powerpoint/2010/main" val="298321600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Simple | TransAlta Renewable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62D89-072A-2060-B993-F58BA178315F}"/>
              </a:ext>
            </a:extLst>
          </p:cNvPr>
          <p:cNvSpPr>
            <a:spLocks noGrp="1"/>
          </p:cNvSpPr>
          <p:nvPr>
            <p:ph type="ctrTitle" hasCustomPrompt="1"/>
          </p:nvPr>
        </p:nvSpPr>
        <p:spPr>
          <a:xfrm>
            <a:off x="587375" y="2572719"/>
            <a:ext cx="11017250" cy="2305987"/>
          </a:xfrm>
          <a:prstGeom prst="rect">
            <a:avLst/>
          </a:prstGeom>
        </p:spPr>
        <p:txBody>
          <a:bodyPr lIns="0" anchor="ctr" anchorCtr="0">
            <a:noAutofit/>
          </a:bodyPr>
          <a:lstStyle>
            <a:lvl1pPr algn="l">
              <a:defRPr sz="4500">
                <a:solidFill>
                  <a:schemeClr val="bg1"/>
                </a:solidFill>
              </a:defRPr>
            </a:lvl1pPr>
          </a:lstStyle>
          <a:p>
            <a:r>
              <a:rPr lang="en-US"/>
              <a:t>Presentation Title Here</a:t>
            </a:r>
          </a:p>
        </p:txBody>
      </p:sp>
      <p:sp>
        <p:nvSpPr>
          <p:cNvPr id="12" name="Text Placeholder 11">
            <a:extLst>
              <a:ext uri="{FF2B5EF4-FFF2-40B4-BE49-F238E27FC236}">
                <a16:creationId xmlns:a16="http://schemas.microsoft.com/office/drawing/2014/main" id="{A5F3182F-AAC1-B550-EA81-9FAEE9AE6FFC}"/>
              </a:ext>
            </a:extLst>
          </p:cNvPr>
          <p:cNvSpPr>
            <a:spLocks noGrp="1"/>
          </p:cNvSpPr>
          <p:nvPr>
            <p:ph type="body" sz="quarter" idx="10" hasCustomPrompt="1"/>
          </p:nvPr>
        </p:nvSpPr>
        <p:spPr>
          <a:xfrm>
            <a:off x="587375" y="5356424"/>
            <a:ext cx="2982819" cy="772954"/>
          </a:xfrm>
          <a:prstGeom prst="round2DiagRect">
            <a:avLst>
              <a:gd name="adj1" fmla="val 35028"/>
              <a:gd name="adj2" fmla="val 0"/>
            </a:avLst>
          </a:prstGeom>
          <a:ln w="15875">
            <a:gradFill flip="none" rotWithShape="1">
              <a:gsLst>
                <a:gs pos="0">
                  <a:schemeClr val="accent1"/>
                </a:gs>
                <a:gs pos="100000">
                  <a:schemeClr val="accent4"/>
                </a:gs>
              </a:gsLst>
              <a:lin ang="0" scaled="1"/>
              <a:tileRect/>
            </a:gradFill>
          </a:ln>
        </p:spPr>
        <p:txBody>
          <a:bodyPr vert="horz" wrap="square" lIns="144000" tIns="90000" rIns="90000" bIns="90000" rtlCol="0" anchor="ctr">
            <a:spAutoFit/>
          </a:bodyPr>
          <a:lstStyle>
            <a:lvl1pPr>
              <a:defRPr lang="en-US" sz="1200" dirty="0">
                <a:solidFill>
                  <a:schemeClr val="accent1"/>
                </a:solidFill>
              </a:defRPr>
            </a:lvl1pPr>
          </a:lstStyle>
          <a:p>
            <a:pPr lvl="0"/>
            <a:r>
              <a:rPr lang="en-US"/>
              <a:t>Presenter Name</a:t>
            </a:r>
            <a:br>
              <a:rPr lang="en-CA"/>
            </a:br>
            <a:r>
              <a:rPr lang="en-CA"/>
              <a:t>Date of Presentation</a:t>
            </a:r>
            <a:endParaRPr lang="en-US"/>
          </a:p>
        </p:txBody>
      </p:sp>
      <p:pic>
        <p:nvPicPr>
          <p:cNvPr id="5" name="Picture 4">
            <a:extLst>
              <a:ext uri="{FF2B5EF4-FFF2-40B4-BE49-F238E27FC236}">
                <a16:creationId xmlns:a16="http://schemas.microsoft.com/office/drawing/2014/main" id="{07C9FFAE-61EA-BA61-50CA-EB5A2E7C67E3}"/>
              </a:ext>
            </a:extLst>
          </p:cNvPr>
          <p:cNvPicPr>
            <a:picLocks noChangeAspect="1"/>
          </p:cNvPicPr>
          <p:nvPr/>
        </p:nvPicPr>
        <p:blipFill>
          <a:blip r:embed="rId2"/>
          <a:srcRect/>
          <a:stretch/>
        </p:blipFill>
        <p:spPr>
          <a:xfrm>
            <a:off x="587375" y="782217"/>
            <a:ext cx="5342599" cy="1316354"/>
          </a:xfrm>
          <a:prstGeom prst="rect">
            <a:avLst/>
          </a:prstGeom>
        </p:spPr>
      </p:pic>
      <p:sp>
        <p:nvSpPr>
          <p:cNvPr id="3" name="TextBox 2">
            <a:extLst>
              <a:ext uri="{FF2B5EF4-FFF2-40B4-BE49-F238E27FC236}">
                <a16:creationId xmlns:a16="http://schemas.microsoft.com/office/drawing/2014/main" id="{52FE7ABA-CF31-97EE-4095-0A88EEF4E223}"/>
              </a:ext>
            </a:extLst>
          </p:cNvPr>
          <p:cNvSpPr txBox="1"/>
          <p:nvPr userDrawn="1"/>
        </p:nvSpPr>
        <p:spPr>
          <a:xfrm>
            <a:off x="587374"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25160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4 Member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6CE28DF-A8B5-1556-4E05-EE23A23DACCD}"/>
              </a:ext>
            </a:extLst>
          </p:cNvPr>
          <p:cNvSpPr>
            <a:spLocks noGrp="1"/>
          </p:cNvSpPr>
          <p:nvPr>
            <p:ph type="pic" sz="quarter" idx="22"/>
          </p:nvPr>
        </p:nvSpPr>
        <p:spPr>
          <a:xfrm>
            <a:off x="594303" y="1388576"/>
            <a:ext cx="2578530" cy="2292837"/>
          </a:xfrm>
          <a:custGeom>
            <a:avLst/>
            <a:gdLst>
              <a:gd name="connsiteX0" fmla="*/ 331096 w 2578530"/>
              <a:gd name="connsiteY0" fmla="*/ 0 h 2292837"/>
              <a:gd name="connsiteX1" fmla="*/ 2578530 w 2578530"/>
              <a:gd name="connsiteY1" fmla="*/ 0 h 2292837"/>
              <a:gd name="connsiteX2" fmla="*/ 2578530 w 2578530"/>
              <a:gd name="connsiteY2" fmla="*/ 2292837 h 2292837"/>
              <a:gd name="connsiteX3" fmla="*/ 0 w 2578530"/>
              <a:gd name="connsiteY3" fmla="*/ 2292837 h 2292837"/>
              <a:gd name="connsiteX4" fmla="*/ 0 w 2578530"/>
              <a:gd name="connsiteY4" fmla="*/ 271083 h 2292837"/>
              <a:gd name="connsiteX5" fmla="*/ 19778 w 2578530"/>
              <a:gd name="connsiteY5" fmla="*/ 207370 h 2292837"/>
              <a:gd name="connsiteX6" fmla="*/ 264414 w 2578530"/>
              <a:gd name="connsiteY6" fmla="*/ 6722 h 22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8530" h="2292837">
                <a:moveTo>
                  <a:pt x="331096" y="0"/>
                </a:moveTo>
                <a:lnTo>
                  <a:pt x="2578530" y="0"/>
                </a:lnTo>
                <a:lnTo>
                  <a:pt x="2578530" y="2292837"/>
                </a:lnTo>
                <a:lnTo>
                  <a:pt x="0" y="2292837"/>
                </a:lnTo>
                <a:lnTo>
                  <a:pt x="0" y="271083"/>
                </a:lnTo>
                <a:lnTo>
                  <a:pt x="19778" y="207370"/>
                </a:lnTo>
                <a:cubicBezTo>
                  <a:pt x="62768" y="105729"/>
                  <a:pt x="153804" y="29356"/>
                  <a:pt x="264414" y="6722"/>
                </a:cubicBezTo>
                <a:close/>
              </a:path>
            </a:pathLst>
          </a:custGeom>
          <a:pattFill prst="pct70">
            <a:fgClr>
              <a:schemeClr val="tx2"/>
            </a:fgClr>
            <a:bgClr>
              <a:schemeClr val="bg1"/>
            </a:bgClr>
          </a:pattFill>
        </p:spPr>
        <p:txBody>
          <a:bodyPr wrap="square" lIns="360000" tIns="360000" rIns="360000" bIns="360000" anchor="ctr">
            <a:noAutofit/>
          </a:bodyPr>
          <a:lstStyle>
            <a:lvl1pPr algn="ctr">
              <a:defRPr b="1">
                <a:solidFill>
                  <a:schemeClr val="bg1"/>
                </a:solidFill>
              </a:defRPr>
            </a:lvl1pPr>
          </a:lstStyle>
          <a:p>
            <a:r>
              <a:rPr lang="en-US"/>
              <a:t>Click icon to add picture</a:t>
            </a:r>
          </a:p>
        </p:txBody>
      </p:sp>
      <p:sp>
        <p:nvSpPr>
          <p:cNvPr id="17" name="Round Single Corner Rectangle 16">
            <a:extLst>
              <a:ext uri="{FF2B5EF4-FFF2-40B4-BE49-F238E27FC236}">
                <a16:creationId xmlns:a16="http://schemas.microsoft.com/office/drawing/2014/main" id="{0BDF2123-CCD7-2F72-70BE-0D09E8984515}"/>
              </a:ext>
            </a:extLst>
          </p:cNvPr>
          <p:cNvSpPr/>
          <p:nvPr userDrawn="1"/>
        </p:nvSpPr>
        <p:spPr>
          <a:xfrm flipV="1">
            <a:off x="587374" y="3680644"/>
            <a:ext cx="2592388" cy="964881"/>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35D011E-0F06-5135-9B1D-C7D698B3ADBC}"/>
              </a:ext>
            </a:extLst>
          </p:cNvPr>
          <p:cNvSpPr>
            <a:spLocks noGrp="1"/>
          </p:cNvSpPr>
          <p:nvPr>
            <p:ph type="title" hasCustomPrompt="1"/>
          </p:nvPr>
        </p:nvSpPr>
        <p:spPr/>
        <p:txBody>
          <a:bodyPr/>
          <a:lstStyle/>
          <a:p>
            <a:r>
              <a:rPr lang="en-US"/>
              <a:t>Click to edit the slide title</a:t>
            </a:r>
          </a:p>
        </p:txBody>
      </p:sp>
      <p:sp>
        <p:nvSpPr>
          <p:cNvPr id="15" name="Text Placeholder 4">
            <a:extLst>
              <a:ext uri="{FF2B5EF4-FFF2-40B4-BE49-F238E27FC236}">
                <a16:creationId xmlns:a16="http://schemas.microsoft.com/office/drawing/2014/main" id="{47CB322F-4B0F-DE35-C39E-C50E816A583A}"/>
              </a:ext>
            </a:extLst>
          </p:cNvPr>
          <p:cNvSpPr>
            <a:spLocks noGrp="1"/>
          </p:cNvSpPr>
          <p:nvPr>
            <p:ph type="body" sz="quarter" idx="19" hasCustomPrompt="1"/>
          </p:nvPr>
        </p:nvSpPr>
        <p:spPr>
          <a:xfrm>
            <a:off x="747856" y="3842391"/>
            <a:ext cx="2211101" cy="172355"/>
          </a:xfrm>
          <a:prstGeom prst="rect">
            <a:avLst/>
          </a:prstGeom>
        </p:spPr>
        <p:txBody>
          <a:bodyPr anchor="t" anchorCtr="0">
            <a:normAutofit/>
          </a:bodyPr>
          <a:lstStyle>
            <a:lvl1pPr marL="0" algn="l" defTabSz="914263" rtl="0" eaLnBrk="1" latinLnBrk="0" hangingPunct="1">
              <a:lnSpc>
                <a:spcPct val="80000"/>
              </a:lnSpc>
              <a:spcBef>
                <a:spcPts val="1200"/>
              </a:spcBef>
              <a:def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6" name="Text Placeholder 15">
            <a:extLst>
              <a:ext uri="{FF2B5EF4-FFF2-40B4-BE49-F238E27FC236}">
                <a16:creationId xmlns:a16="http://schemas.microsoft.com/office/drawing/2014/main" id="{922BF6DF-C02E-CA21-17F8-7F13F9FC839C}"/>
              </a:ext>
            </a:extLst>
          </p:cNvPr>
          <p:cNvSpPr>
            <a:spLocks noGrp="1"/>
          </p:cNvSpPr>
          <p:nvPr>
            <p:ph type="body" sz="quarter" idx="20" hasCustomPrompt="1"/>
          </p:nvPr>
        </p:nvSpPr>
        <p:spPr>
          <a:xfrm>
            <a:off x="747713" y="4143723"/>
            <a:ext cx="2211387" cy="369888"/>
          </a:xfrm>
        </p:spPr>
        <p:txBody>
          <a:bodyPr>
            <a:spAutoFit/>
          </a:bodyPr>
          <a:lstStyle>
            <a:lvl1pPr>
              <a:lnSpc>
                <a:spcPct val="100000"/>
              </a:lnSpc>
              <a:defRPr sz="1200">
                <a:solidFill>
                  <a:schemeClr val="bg1"/>
                </a:solidFill>
              </a:defRPr>
            </a:lvl1pPr>
          </a:lstStyle>
          <a:p>
            <a:pPr lvl="0"/>
            <a:r>
              <a:rPr lang="en-US"/>
              <a:t>Title / position, maximum of two lines long</a:t>
            </a:r>
          </a:p>
        </p:txBody>
      </p:sp>
      <p:sp>
        <p:nvSpPr>
          <p:cNvPr id="19" name="Text Placeholder 18">
            <a:extLst>
              <a:ext uri="{FF2B5EF4-FFF2-40B4-BE49-F238E27FC236}">
                <a16:creationId xmlns:a16="http://schemas.microsoft.com/office/drawing/2014/main" id="{D3DE1874-C3A3-BF27-715E-15A24D8892A2}"/>
              </a:ext>
            </a:extLst>
          </p:cNvPr>
          <p:cNvSpPr>
            <a:spLocks noGrp="1"/>
          </p:cNvSpPr>
          <p:nvPr>
            <p:ph type="body" sz="quarter" idx="21" hasCustomPrompt="1"/>
          </p:nvPr>
        </p:nvSpPr>
        <p:spPr>
          <a:xfrm>
            <a:off x="601232" y="4814529"/>
            <a:ext cx="2578531" cy="1254189"/>
          </a:xfrm>
        </p:spPr>
        <p:txBody>
          <a:bodyPr>
            <a:noAutofit/>
          </a:bodyPr>
          <a:lstStyle>
            <a:lvl1pPr marL="171450" indent="-171450">
              <a:lnSpc>
                <a:spcPct val="90000"/>
              </a:lnSpc>
              <a:spcBef>
                <a:spcPts val="150"/>
              </a:spcBef>
              <a:spcAft>
                <a:spcPts val="150"/>
              </a:spcAft>
              <a:buFont typeface="Arial" panose="020B0604020202020204" pitchFamily="34" charset="0"/>
              <a:buChar char="•"/>
              <a:defRPr sz="1050"/>
            </a:lvl1pPr>
          </a:lstStyle>
          <a:p>
            <a:pPr lvl="0"/>
            <a:r>
              <a:rPr lang="en-US"/>
              <a:t>Insert a description / bio here, listed as bullet points.</a:t>
            </a:r>
          </a:p>
        </p:txBody>
      </p:sp>
      <p:sp>
        <p:nvSpPr>
          <p:cNvPr id="23" name="Picture Placeholder 22">
            <a:extLst>
              <a:ext uri="{FF2B5EF4-FFF2-40B4-BE49-F238E27FC236}">
                <a16:creationId xmlns:a16="http://schemas.microsoft.com/office/drawing/2014/main" id="{36CFCDCF-3B82-0C70-564F-7D7B5274E29A}"/>
              </a:ext>
            </a:extLst>
          </p:cNvPr>
          <p:cNvSpPr>
            <a:spLocks noGrp="1"/>
          </p:cNvSpPr>
          <p:nvPr>
            <p:ph type="pic" sz="quarter" idx="23"/>
          </p:nvPr>
        </p:nvSpPr>
        <p:spPr>
          <a:xfrm>
            <a:off x="9019822" y="1388576"/>
            <a:ext cx="2578530" cy="2292837"/>
          </a:xfrm>
          <a:custGeom>
            <a:avLst/>
            <a:gdLst>
              <a:gd name="connsiteX0" fmla="*/ 331096 w 2578530"/>
              <a:gd name="connsiteY0" fmla="*/ 0 h 2292837"/>
              <a:gd name="connsiteX1" fmla="*/ 2578530 w 2578530"/>
              <a:gd name="connsiteY1" fmla="*/ 0 h 2292837"/>
              <a:gd name="connsiteX2" fmla="*/ 2578530 w 2578530"/>
              <a:gd name="connsiteY2" fmla="*/ 2292837 h 2292837"/>
              <a:gd name="connsiteX3" fmla="*/ 0 w 2578530"/>
              <a:gd name="connsiteY3" fmla="*/ 2292837 h 2292837"/>
              <a:gd name="connsiteX4" fmla="*/ 0 w 2578530"/>
              <a:gd name="connsiteY4" fmla="*/ 271083 h 2292837"/>
              <a:gd name="connsiteX5" fmla="*/ 19778 w 2578530"/>
              <a:gd name="connsiteY5" fmla="*/ 207370 h 2292837"/>
              <a:gd name="connsiteX6" fmla="*/ 264414 w 2578530"/>
              <a:gd name="connsiteY6" fmla="*/ 6722 h 22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8530" h="2292837">
                <a:moveTo>
                  <a:pt x="331096" y="0"/>
                </a:moveTo>
                <a:lnTo>
                  <a:pt x="2578530" y="0"/>
                </a:lnTo>
                <a:lnTo>
                  <a:pt x="2578530" y="2292837"/>
                </a:lnTo>
                <a:lnTo>
                  <a:pt x="0" y="2292837"/>
                </a:lnTo>
                <a:lnTo>
                  <a:pt x="0" y="271083"/>
                </a:lnTo>
                <a:lnTo>
                  <a:pt x="19778" y="207370"/>
                </a:lnTo>
                <a:cubicBezTo>
                  <a:pt x="62768" y="105729"/>
                  <a:pt x="153804" y="29356"/>
                  <a:pt x="264414" y="6722"/>
                </a:cubicBezTo>
                <a:close/>
              </a:path>
            </a:pathLst>
          </a:custGeom>
          <a:pattFill prst="pct70">
            <a:fgClr>
              <a:schemeClr val="tx2"/>
            </a:fgClr>
            <a:bgClr>
              <a:schemeClr val="bg1"/>
            </a:bgClr>
          </a:pattFill>
        </p:spPr>
        <p:txBody>
          <a:bodyPr wrap="square" lIns="360000" tIns="360000" rIns="360000" bIns="360000" anchor="ctr">
            <a:noAutofit/>
          </a:bodyPr>
          <a:lstStyle>
            <a:lvl1pPr algn="ctr">
              <a:defRPr b="1">
                <a:solidFill>
                  <a:schemeClr val="bg1"/>
                </a:solidFill>
              </a:defRPr>
            </a:lvl1pPr>
          </a:lstStyle>
          <a:p>
            <a:r>
              <a:rPr lang="en-US"/>
              <a:t>Click icon to add picture</a:t>
            </a:r>
          </a:p>
        </p:txBody>
      </p:sp>
      <p:sp>
        <p:nvSpPr>
          <p:cNvPr id="24" name="Round Single Corner Rectangle 23">
            <a:extLst>
              <a:ext uri="{FF2B5EF4-FFF2-40B4-BE49-F238E27FC236}">
                <a16:creationId xmlns:a16="http://schemas.microsoft.com/office/drawing/2014/main" id="{7D610E30-D600-E4E8-F8EE-7BAA8DB09D5D}"/>
              </a:ext>
            </a:extLst>
          </p:cNvPr>
          <p:cNvSpPr/>
          <p:nvPr userDrawn="1"/>
        </p:nvSpPr>
        <p:spPr>
          <a:xfrm flipV="1">
            <a:off x="9012893" y="3680644"/>
            <a:ext cx="2592388" cy="964881"/>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4">
            <a:extLst>
              <a:ext uri="{FF2B5EF4-FFF2-40B4-BE49-F238E27FC236}">
                <a16:creationId xmlns:a16="http://schemas.microsoft.com/office/drawing/2014/main" id="{DC32C59E-21DB-E773-3EE4-AB78E2DF1E3B}"/>
              </a:ext>
            </a:extLst>
          </p:cNvPr>
          <p:cNvSpPr>
            <a:spLocks noGrp="1"/>
          </p:cNvSpPr>
          <p:nvPr>
            <p:ph type="body" sz="quarter" idx="24" hasCustomPrompt="1"/>
          </p:nvPr>
        </p:nvSpPr>
        <p:spPr>
          <a:xfrm>
            <a:off x="9173375" y="3842391"/>
            <a:ext cx="2211101" cy="172355"/>
          </a:xfrm>
          <a:prstGeom prst="rect">
            <a:avLst/>
          </a:prstGeom>
        </p:spPr>
        <p:txBody>
          <a:bodyPr anchor="t" anchorCtr="0">
            <a:normAutofit/>
          </a:bodyPr>
          <a:lstStyle>
            <a:lvl1pPr marL="0" algn="l" defTabSz="914263" rtl="0" eaLnBrk="1" latinLnBrk="0" hangingPunct="1">
              <a:lnSpc>
                <a:spcPct val="80000"/>
              </a:lnSpc>
              <a:spcBef>
                <a:spcPts val="1200"/>
              </a:spcBef>
              <a:def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26" name="Text Placeholder 15">
            <a:extLst>
              <a:ext uri="{FF2B5EF4-FFF2-40B4-BE49-F238E27FC236}">
                <a16:creationId xmlns:a16="http://schemas.microsoft.com/office/drawing/2014/main" id="{618A41A6-BF21-0D1D-2CFE-3FE36195FE2E}"/>
              </a:ext>
            </a:extLst>
          </p:cNvPr>
          <p:cNvSpPr>
            <a:spLocks noGrp="1"/>
          </p:cNvSpPr>
          <p:nvPr>
            <p:ph type="body" sz="quarter" idx="25" hasCustomPrompt="1"/>
          </p:nvPr>
        </p:nvSpPr>
        <p:spPr>
          <a:xfrm>
            <a:off x="9173232" y="4143723"/>
            <a:ext cx="2211387" cy="369888"/>
          </a:xfrm>
        </p:spPr>
        <p:txBody>
          <a:bodyPr>
            <a:spAutoFit/>
          </a:bodyPr>
          <a:lstStyle>
            <a:lvl1pPr>
              <a:lnSpc>
                <a:spcPct val="100000"/>
              </a:lnSpc>
              <a:defRPr sz="1200">
                <a:solidFill>
                  <a:schemeClr val="bg1"/>
                </a:solidFill>
              </a:defRPr>
            </a:lvl1pPr>
          </a:lstStyle>
          <a:p>
            <a:pPr lvl="0"/>
            <a:r>
              <a:rPr lang="en-US"/>
              <a:t>Title / position, maximum of two lines long</a:t>
            </a:r>
          </a:p>
        </p:txBody>
      </p:sp>
      <p:sp>
        <p:nvSpPr>
          <p:cNvPr id="27" name="Text Placeholder 18">
            <a:extLst>
              <a:ext uri="{FF2B5EF4-FFF2-40B4-BE49-F238E27FC236}">
                <a16:creationId xmlns:a16="http://schemas.microsoft.com/office/drawing/2014/main" id="{CF7ADC47-0575-7481-57E8-C8C40859A134}"/>
              </a:ext>
            </a:extLst>
          </p:cNvPr>
          <p:cNvSpPr>
            <a:spLocks noGrp="1"/>
          </p:cNvSpPr>
          <p:nvPr>
            <p:ph type="body" sz="quarter" idx="26" hasCustomPrompt="1"/>
          </p:nvPr>
        </p:nvSpPr>
        <p:spPr>
          <a:xfrm>
            <a:off x="9026751" y="4814529"/>
            <a:ext cx="2578531" cy="1254189"/>
          </a:xfrm>
        </p:spPr>
        <p:txBody>
          <a:bodyPr>
            <a:noAutofit/>
          </a:bodyPr>
          <a:lstStyle>
            <a:lvl1pPr marL="171450" indent="-171450">
              <a:lnSpc>
                <a:spcPct val="90000"/>
              </a:lnSpc>
              <a:spcBef>
                <a:spcPts val="150"/>
              </a:spcBef>
              <a:spcAft>
                <a:spcPts val="150"/>
              </a:spcAft>
              <a:buFont typeface="Arial" panose="020B0604020202020204" pitchFamily="34" charset="0"/>
              <a:buChar char="•"/>
              <a:defRPr sz="1050"/>
            </a:lvl1pPr>
          </a:lstStyle>
          <a:p>
            <a:pPr lvl="0"/>
            <a:r>
              <a:rPr lang="en-US"/>
              <a:t>Insert a description / bio here, listed as bullet points.</a:t>
            </a:r>
          </a:p>
        </p:txBody>
      </p:sp>
      <p:sp>
        <p:nvSpPr>
          <p:cNvPr id="28" name="Picture Placeholder 27">
            <a:extLst>
              <a:ext uri="{FF2B5EF4-FFF2-40B4-BE49-F238E27FC236}">
                <a16:creationId xmlns:a16="http://schemas.microsoft.com/office/drawing/2014/main" id="{96C51184-DE97-5D1E-6868-CFEDF6282A9C}"/>
              </a:ext>
            </a:extLst>
          </p:cNvPr>
          <p:cNvSpPr>
            <a:spLocks noGrp="1"/>
          </p:cNvSpPr>
          <p:nvPr>
            <p:ph type="pic" sz="quarter" idx="27"/>
          </p:nvPr>
        </p:nvSpPr>
        <p:spPr>
          <a:xfrm>
            <a:off x="3402809" y="1388575"/>
            <a:ext cx="2578530" cy="2296800"/>
          </a:xfrm>
          <a:custGeom>
            <a:avLst/>
            <a:gdLst>
              <a:gd name="connsiteX0" fmla="*/ 331096 w 2578530"/>
              <a:gd name="connsiteY0" fmla="*/ 0 h 2292837"/>
              <a:gd name="connsiteX1" fmla="*/ 2578530 w 2578530"/>
              <a:gd name="connsiteY1" fmla="*/ 0 h 2292837"/>
              <a:gd name="connsiteX2" fmla="*/ 2578530 w 2578530"/>
              <a:gd name="connsiteY2" fmla="*/ 2292837 h 2292837"/>
              <a:gd name="connsiteX3" fmla="*/ 0 w 2578530"/>
              <a:gd name="connsiteY3" fmla="*/ 2292837 h 2292837"/>
              <a:gd name="connsiteX4" fmla="*/ 0 w 2578530"/>
              <a:gd name="connsiteY4" fmla="*/ 271083 h 2292837"/>
              <a:gd name="connsiteX5" fmla="*/ 19778 w 2578530"/>
              <a:gd name="connsiteY5" fmla="*/ 207370 h 2292837"/>
              <a:gd name="connsiteX6" fmla="*/ 264414 w 2578530"/>
              <a:gd name="connsiteY6" fmla="*/ 6722 h 22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8530" h="2292837">
                <a:moveTo>
                  <a:pt x="331096" y="0"/>
                </a:moveTo>
                <a:lnTo>
                  <a:pt x="2578530" y="0"/>
                </a:lnTo>
                <a:lnTo>
                  <a:pt x="2578530" y="2292837"/>
                </a:lnTo>
                <a:lnTo>
                  <a:pt x="0" y="2292837"/>
                </a:lnTo>
                <a:lnTo>
                  <a:pt x="0" y="271083"/>
                </a:lnTo>
                <a:lnTo>
                  <a:pt x="19778" y="207370"/>
                </a:lnTo>
                <a:cubicBezTo>
                  <a:pt x="62768" y="105729"/>
                  <a:pt x="153804" y="29356"/>
                  <a:pt x="264414" y="6722"/>
                </a:cubicBezTo>
                <a:close/>
              </a:path>
            </a:pathLst>
          </a:custGeom>
          <a:pattFill prst="pct70">
            <a:fgClr>
              <a:schemeClr val="tx2"/>
            </a:fgClr>
            <a:bgClr>
              <a:schemeClr val="bg1"/>
            </a:bgClr>
          </a:pattFill>
        </p:spPr>
        <p:txBody>
          <a:bodyPr wrap="square" lIns="360000" tIns="360000" rIns="360000" bIns="360000" anchor="ctr">
            <a:noAutofit/>
          </a:bodyPr>
          <a:lstStyle>
            <a:lvl1pPr algn="ctr">
              <a:defRPr b="1">
                <a:solidFill>
                  <a:schemeClr val="bg1"/>
                </a:solidFill>
              </a:defRPr>
            </a:lvl1pPr>
          </a:lstStyle>
          <a:p>
            <a:r>
              <a:rPr lang="en-US"/>
              <a:t>Click icon to add picture</a:t>
            </a:r>
          </a:p>
        </p:txBody>
      </p:sp>
      <p:sp>
        <p:nvSpPr>
          <p:cNvPr id="29" name="Round Single Corner Rectangle 28">
            <a:extLst>
              <a:ext uri="{FF2B5EF4-FFF2-40B4-BE49-F238E27FC236}">
                <a16:creationId xmlns:a16="http://schemas.microsoft.com/office/drawing/2014/main" id="{441533CD-B65B-956E-9418-20830149D616}"/>
              </a:ext>
            </a:extLst>
          </p:cNvPr>
          <p:cNvSpPr/>
          <p:nvPr userDrawn="1"/>
        </p:nvSpPr>
        <p:spPr>
          <a:xfrm flipV="1">
            <a:off x="3395880" y="3680644"/>
            <a:ext cx="2592388" cy="964881"/>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4">
            <a:extLst>
              <a:ext uri="{FF2B5EF4-FFF2-40B4-BE49-F238E27FC236}">
                <a16:creationId xmlns:a16="http://schemas.microsoft.com/office/drawing/2014/main" id="{AAE6EFF3-7212-D883-FA74-E27C2381D41C}"/>
              </a:ext>
            </a:extLst>
          </p:cNvPr>
          <p:cNvSpPr>
            <a:spLocks noGrp="1"/>
          </p:cNvSpPr>
          <p:nvPr>
            <p:ph type="body" sz="quarter" idx="28" hasCustomPrompt="1"/>
          </p:nvPr>
        </p:nvSpPr>
        <p:spPr>
          <a:xfrm>
            <a:off x="3556362" y="3842391"/>
            <a:ext cx="2211101" cy="172355"/>
          </a:xfrm>
          <a:prstGeom prst="rect">
            <a:avLst/>
          </a:prstGeom>
        </p:spPr>
        <p:txBody>
          <a:bodyPr anchor="t" anchorCtr="0">
            <a:normAutofit/>
          </a:bodyPr>
          <a:lstStyle>
            <a:lvl1pPr marL="0" algn="l" defTabSz="914263" rtl="0" eaLnBrk="1" latinLnBrk="0" hangingPunct="1">
              <a:lnSpc>
                <a:spcPct val="80000"/>
              </a:lnSpc>
              <a:spcBef>
                <a:spcPts val="1200"/>
              </a:spcBef>
              <a:def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31" name="Text Placeholder 15">
            <a:extLst>
              <a:ext uri="{FF2B5EF4-FFF2-40B4-BE49-F238E27FC236}">
                <a16:creationId xmlns:a16="http://schemas.microsoft.com/office/drawing/2014/main" id="{8407AFCF-D6AB-A5FC-7C3D-BEDE4A7A5299}"/>
              </a:ext>
            </a:extLst>
          </p:cNvPr>
          <p:cNvSpPr>
            <a:spLocks noGrp="1"/>
          </p:cNvSpPr>
          <p:nvPr>
            <p:ph type="body" sz="quarter" idx="29" hasCustomPrompt="1"/>
          </p:nvPr>
        </p:nvSpPr>
        <p:spPr>
          <a:xfrm>
            <a:off x="3560907" y="4143723"/>
            <a:ext cx="2211387" cy="369888"/>
          </a:xfrm>
        </p:spPr>
        <p:txBody>
          <a:bodyPr>
            <a:spAutoFit/>
          </a:bodyPr>
          <a:lstStyle>
            <a:lvl1pPr>
              <a:lnSpc>
                <a:spcPct val="100000"/>
              </a:lnSpc>
              <a:defRPr sz="1200">
                <a:solidFill>
                  <a:schemeClr val="bg1"/>
                </a:solidFill>
              </a:defRPr>
            </a:lvl1pPr>
          </a:lstStyle>
          <a:p>
            <a:pPr lvl="0"/>
            <a:r>
              <a:rPr lang="en-US"/>
              <a:t>Title / position, maximum of two lines long</a:t>
            </a:r>
          </a:p>
        </p:txBody>
      </p:sp>
      <p:sp>
        <p:nvSpPr>
          <p:cNvPr id="32" name="Text Placeholder 18">
            <a:extLst>
              <a:ext uri="{FF2B5EF4-FFF2-40B4-BE49-F238E27FC236}">
                <a16:creationId xmlns:a16="http://schemas.microsoft.com/office/drawing/2014/main" id="{8F8AC37F-B39B-1D4F-0142-B771F959C690}"/>
              </a:ext>
            </a:extLst>
          </p:cNvPr>
          <p:cNvSpPr>
            <a:spLocks noGrp="1"/>
          </p:cNvSpPr>
          <p:nvPr>
            <p:ph type="body" sz="quarter" idx="30" hasCustomPrompt="1"/>
          </p:nvPr>
        </p:nvSpPr>
        <p:spPr>
          <a:xfrm>
            <a:off x="3409738" y="4814529"/>
            <a:ext cx="2578531" cy="1254189"/>
          </a:xfrm>
        </p:spPr>
        <p:txBody>
          <a:bodyPr>
            <a:noAutofit/>
          </a:bodyPr>
          <a:lstStyle>
            <a:lvl1pPr marL="171450" indent="-171450">
              <a:lnSpc>
                <a:spcPct val="90000"/>
              </a:lnSpc>
              <a:spcBef>
                <a:spcPts val="150"/>
              </a:spcBef>
              <a:spcAft>
                <a:spcPts val="150"/>
              </a:spcAft>
              <a:buFont typeface="Arial" panose="020B0604020202020204" pitchFamily="34" charset="0"/>
              <a:buChar char="•"/>
              <a:defRPr sz="1050"/>
            </a:lvl1pPr>
          </a:lstStyle>
          <a:p>
            <a:pPr lvl="0"/>
            <a:r>
              <a:rPr lang="en-US"/>
              <a:t>Insert a description / bio here, listed as bullet points.</a:t>
            </a:r>
          </a:p>
        </p:txBody>
      </p:sp>
      <p:sp>
        <p:nvSpPr>
          <p:cNvPr id="33" name="Picture Placeholder 32">
            <a:extLst>
              <a:ext uri="{FF2B5EF4-FFF2-40B4-BE49-F238E27FC236}">
                <a16:creationId xmlns:a16="http://schemas.microsoft.com/office/drawing/2014/main" id="{FB2F84B8-C3CE-FF94-12C5-5DB1A49913FB}"/>
              </a:ext>
            </a:extLst>
          </p:cNvPr>
          <p:cNvSpPr>
            <a:spLocks noGrp="1"/>
          </p:cNvSpPr>
          <p:nvPr>
            <p:ph type="pic" sz="quarter" idx="31"/>
          </p:nvPr>
        </p:nvSpPr>
        <p:spPr>
          <a:xfrm>
            <a:off x="6211315" y="1388576"/>
            <a:ext cx="2578530" cy="2292837"/>
          </a:xfrm>
          <a:custGeom>
            <a:avLst/>
            <a:gdLst>
              <a:gd name="connsiteX0" fmla="*/ 331096 w 2578530"/>
              <a:gd name="connsiteY0" fmla="*/ 0 h 2292837"/>
              <a:gd name="connsiteX1" fmla="*/ 2578530 w 2578530"/>
              <a:gd name="connsiteY1" fmla="*/ 0 h 2292837"/>
              <a:gd name="connsiteX2" fmla="*/ 2578530 w 2578530"/>
              <a:gd name="connsiteY2" fmla="*/ 2292837 h 2292837"/>
              <a:gd name="connsiteX3" fmla="*/ 0 w 2578530"/>
              <a:gd name="connsiteY3" fmla="*/ 2292837 h 2292837"/>
              <a:gd name="connsiteX4" fmla="*/ 0 w 2578530"/>
              <a:gd name="connsiteY4" fmla="*/ 271083 h 2292837"/>
              <a:gd name="connsiteX5" fmla="*/ 19778 w 2578530"/>
              <a:gd name="connsiteY5" fmla="*/ 207370 h 2292837"/>
              <a:gd name="connsiteX6" fmla="*/ 264414 w 2578530"/>
              <a:gd name="connsiteY6" fmla="*/ 6722 h 229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8530" h="2292837">
                <a:moveTo>
                  <a:pt x="331096" y="0"/>
                </a:moveTo>
                <a:lnTo>
                  <a:pt x="2578530" y="0"/>
                </a:lnTo>
                <a:lnTo>
                  <a:pt x="2578530" y="2292837"/>
                </a:lnTo>
                <a:lnTo>
                  <a:pt x="0" y="2292837"/>
                </a:lnTo>
                <a:lnTo>
                  <a:pt x="0" y="271083"/>
                </a:lnTo>
                <a:lnTo>
                  <a:pt x="19778" y="207370"/>
                </a:lnTo>
                <a:cubicBezTo>
                  <a:pt x="62768" y="105729"/>
                  <a:pt x="153804" y="29356"/>
                  <a:pt x="264414" y="6722"/>
                </a:cubicBezTo>
                <a:close/>
              </a:path>
            </a:pathLst>
          </a:custGeom>
          <a:pattFill prst="pct70">
            <a:fgClr>
              <a:schemeClr val="tx2"/>
            </a:fgClr>
            <a:bgClr>
              <a:schemeClr val="bg1"/>
            </a:bgClr>
          </a:pattFill>
        </p:spPr>
        <p:txBody>
          <a:bodyPr wrap="square" lIns="360000" tIns="360000" rIns="360000" bIns="360000" anchor="ctr">
            <a:noAutofit/>
          </a:bodyPr>
          <a:lstStyle>
            <a:lvl1pPr algn="ctr">
              <a:defRPr b="1">
                <a:solidFill>
                  <a:schemeClr val="bg1"/>
                </a:solidFill>
              </a:defRPr>
            </a:lvl1pPr>
          </a:lstStyle>
          <a:p>
            <a:r>
              <a:rPr lang="en-US"/>
              <a:t>Click icon to add picture</a:t>
            </a:r>
          </a:p>
        </p:txBody>
      </p:sp>
      <p:sp>
        <p:nvSpPr>
          <p:cNvPr id="34" name="Round Single Corner Rectangle 33">
            <a:extLst>
              <a:ext uri="{FF2B5EF4-FFF2-40B4-BE49-F238E27FC236}">
                <a16:creationId xmlns:a16="http://schemas.microsoft.com/office/drawing/2014/main" id="{4F48A7E1-DF9D-04E6-0EB5-DB7C94C9EE9D}"/>
              </a:ext>
            </a:extLst>
          </p:cNvPr>
          <p:cNvSpPr/>
          <p:nvPr userDrawn="1"/>
        </p:nvSpPr>
        <p:spPr>
          <a:xfrm flipV="1">
            <a:off x="6204386" y="3680644"/>
            <a:ext cx="2592388" cy="964881"/>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4">
            <a:extLst>
              <a:ext uri="{FF2B5EF4-FFF2-40B4-BE49-F238E27FC236}">
                <a16:creationId xmlns:a16="http://schemas.microsoft.com/office/drawing/2014/main" id="{55FF0365-3660-4CBA-4FD0-B5862C16589C}"/>
              </a:ext>
            </a:extLst>
          </p:cNvPr>
          <p:cNvSpPr>
            <a:spLocks noGrp="1"/>
          </p:cNvSpPr>
          <p:nvPr>
            <p:ph type="body" sz="quarter" idx="32" hasCustomPrompt="1"/>
          </p:nvPr>
        </p:nvSpPr>
        <p:spPr>
          <a:xfrm>
            <a:off x="6364868" y="3842391"/>
            <a:ext cx="2211101" cy="172355"/>
          </a:xfrm>
          <a:prstGeom prst="rect">
            <a:avLst/>
          </a:prstGeom>
        </p:spPr>
        <p:txBody>
          <a:bodyPr anchor="t" anchorCtr="0">
            <a:normAutofit/>
          </a:bodyPr>
          <a:lstStyle>
            <a:lvl1pPr marL="0" algn="l" defTabSz="914263" rtl="0" eaLnBrk="1" latinLnBrk="0" hangingPunct="1">
              <a:lnSpc>
                <a:spcPct val="80000"/>
              </a:lnSpc>
              <a:spcBef>
                <a:spcPts val="1200"/>
              </a:spcBef>
              <a:defRPr lang="en-US" sz="14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36" name="Text Placeholder 15">
            <a:extLst>
              <a:ext uri="{FF2B5EF4-FFF2-40B4-BE49-F238E27FC236}">
                <a16:creationId xmlns:a16="http://schemas.microsoft.com/office/drawing/2014/main" id="{FF4B25ED-17A9-5FFF-FE30-818A440D2FB7}"/>
              </a:ext>
            </a:extLst>
          </p:cNvPr>
          <p:cNvSpPr>
            <a:spLocks noGrp="1"/>
          </p:cNvSpPr>
          <p:nvPr>
            <p:ph type="body" sz="quarter" idx="33" hasCustomPrompt="1"/>
          </p:nvPr>
        </p:nvSpPr>
        <p:spPr>
          <a:xfrm>
            <a:off x="6359711" y="4143723"/>
            <a:ext cx="2211387" cy="369888"/>
          </a:xfrm>
        </p:spPr>
        <p:txBody>
          <a:bodyPr>
            <a:spAutoFit/>
          </a:bodyPr>
          <a:lstStyle>
            <a:lvl1pPr>
              <a:lnSpc>
                <a:spcPct val="100000"/>
              </a:lnSpc>
              <a:defRPr sz="1200">
                <a:solidFill>
                  <a:schemeClr val="bg1"/>
                </a:solidFill>
              </a:defRPr>
            </a:lvl1pPr>
          </a:lstStyle>
          <a:p>
            <a:pPr lvl="0"/>
            <a:r>
              <a:rPr lang="en-US"/>
              <a:t>Title / position, maximum of two lines long</a:t>
            </a:r>
          </a:p>
        </p:txBody>
      </p:sp>
      <p:sp>
        <p:nvSpPr>
          <p:cNvPr id="37" name="Text Placeholder 18">
            <a:extLst>
              <a:ext uri="{FF2B5EF4-FFF2-40B4-BE49-F238E27FC236}">
                <a16:creationId xmlns:a16="http://schemas.microsoft.com/office/drawing/2014/main" id="{7BA1CF54-9D02-2145-A19E-4D3FBCBB8F2B}"/>
              </a:ext>
            </a:extLst>
          </p:cNvPr>
          <p:cNvSpPr>
            <a:spLocks noGrp="1"/>
          </p:cNvSpPr>
          <p:nvPr>
            <p:ph type="body" sz="quarter" idx="34" hasCustomPrompt="1"/>
          </p:nvPr>
        </p:nvSpPr>
        <p:spPr>
          <a:xfrm>
            <a:off x="6218244" y="4814529"/>
            <a:ext cx="2578531" cy="1254189"/>
          </a:xfrm>
        </p:spPr>
        <p:txBody>
          <a:bodyPr>
            <a:noAutofit/>
          </a:bodyPr>
          <a:lstStyle>
            <a:lvl1pPr marL="171450" indent="-171450">
              <a:lnSpc>
                <a:spcPct val="90000"/>
              </a:lnSpc>
              <a:spcBef>
                <a:spcPts val="150"/>
              </a:spcBef>
              <a:spcAft>
                <a:spcPts val="150"/>
              </a:spcAft>
              <a:buFont typeface="Arial" panose="020B0604020202020204" pitchFamily="34" charset="0"/>
              <a:buChar char="•"/>
              <a:defRPr sz="1050"/>
            </a:lvl1pPr>
          </a:lstStyle>
          <a:p>
            <a:pPr lvl="0"/>
            <a:r>
              <a:rPr lang="en-US"/>
              <a:t>Insert a description / bio here, listed as bullet points.</a:t>
            </a:r>
          </a:p>
        </p:txBody>
      </p:sp>
      <p:sp>
        <p:nvSpPr>
          <p:cNvPr id="2" name="TextBox 1">
            <a:extLst>
              <a:ext uri="{FF2B5EF4-FFF2-40B4-BE49-F238E27FC236}">
                <a16:creationId xmlns:a16="http://schemas.microsoft.com/office/drawing/2014/main" id="{2C103DA8-26B4-3546-F4BF-504A54932B8B}"/>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EFF12897-FC2A-3ED9-9286-50A6193672DC}"/>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343534801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10 Member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5D011E-0F06-5135-9B1D-C7D698B3ADBC}"/>
              </a:ext>
            </a:extLst>
          </p:cNvPr>
          <p:cNvSpPr>
            <a:spLocks noGrp="1"/>
          </p:cNvSpPr>
          <p:nvPr>
            <p:ph type="title" hasCustomPrompt="1"/>
          </p:nvPr>
        </p:nvSpPr>
        <p:spPr/>
        <p:txBody>
          <a:bodyPr/>
          <a:lstStyle/>
          <a:p>
            <a:r>
              <a:rPr lang="en-US"/>
              <a:t>Click to edit the slide title</a:t>
            </a:r>
          </a:p>
        </p:txBody>
      </p:sp>
      <p:sp>
        <p:nvSpPr>
          <p:cNvPr id="83" name="Picture Placeholder 82">
            <a:extLst>
              <a:ext uri="{FF2B5EF4-FFF2-40B4-BE49-F238E27FC236}">
                <a16:creationId xmlns:a16="http://schemas.microsoft.com/office/drawing/2014/main" id="{8E0C306E-EDDD-1E66-1A54-FFA6328E7F53}"/>
              </a:ext>
            </a:extLst>
          </p:cNvPr>
          <p:cNvSpPr>
            <a:spLocks noGrp="1"/>
          </p:cNvSpPr>
          <p:nvPr>
            <p:ph type="pic" sz="quarter" idx="47"/>
          </p:nvPr>
        </p:nvSpPr>
        <p:spPr>
          <a:xfrm>
            <a:off x="587375" y="1383620"/>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78" name="Round Single Corner Rectangle 77">
            <a:extLst>
              <a:ext uri="{FF2B5EF4-FFF2-40B4-BE49-F238E27FC236}">
                <a16:creationId xmlns:a16="http://schemas.microsoft.com/office/drawing/2014/main" id="{3A405FC2-4AD5-CF6E-B26D-A76B4FAF0155}"/>
              </a:ext>
            </a:extLst>
          </p:cNvPr>
          <p:cNvSpPr/>
          <p:nvPr userDrawn="1"/>
        </p:nvSpPr>
        <p:spPr>
          <a:xfrm flipV="1">
            <a:off x="589267" y="2823620"/>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4">
            <a:extLst>
              <a:ext uri="{FF2B5EF4-FFF2-40B4-BE49-F238E27FC236}">
                <a16:creationId xmlns:a16="http://schemas.microsoft.com/office/drawing/2014/main" id="{8D53A284-E185-6EA3-B216-3BB4F5D07F2F}"/>
              </a:ext>
            </a:extLst>
          </p:cNvPr>
          <p:cNvSpPr>
            <a:spLocks noGrp="1"/>
          </p:cNvSpPr>
          <p:nvPr>
            <p:ph type="body" sz="quarter" idx="48" hasCustomPrompt="1"/>
          </p:nvPr>
        </p:nvSpPr>
        <p:spPr>
          <a:xfrm>
            <a:off x="691694" y="2941830"/>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80" name="Text Placeholder 15">
            <a:extLst>
              <a:ext uri="{FF2B5EF4-FFF2-40B4-BE49-F238E27FC236}">
                <a16:creationId xmlns:a16="http://schemas.microsoft.com/office/drawing/2014/main" id="{E395AC38-15EF-0519-17C7-219E78231967}"/>
              </a:ext>
            </a:extLst>
          </p:cNvPr>
          <p:cNvSpPr>
            <a:spLocks noGrp="1"/>
          </p:cNvSpPr>
          <p:nvPr>
            <p:ph type="body" sz="quarter" idx="49" hasCustomPrompt="1"/>
          </p:nvPr>
        </p:nvSpPr>
        <p:spPr>
          <a:xfrm>
            <a:off x="691551" y="3182623"/>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88" name="Picture Placeholder 87">
            <a:extLst>
              <a:ext uri="{FF2B5EF4-FFF2-40B4-BE49-F238E27FC236}">
                <a16:creationId xmlns:a16="http://schemas.microsoft.com/office/drawing/2014/main" id="{27FA855B-8A85-12ED-2F22-8C00A3E514C2}"/>
              </a:ext>
            </a:extLst>
          </p:cNvPr>
          <p:cNvSpPr>
            <a:spLocks noGrp="1"/>
          </p:cNvSpPr>
          <p:nvPr>
            <p:ph type="pic" sz="quarter" idx="50"/>
          </p:nvPr>
        </p:nvSpPr>
        <p:spPr>
          <a:xfrm>
            <a:off x="2847115" y="1383620"/>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89" name="Picture Placeholder 88">
            <a:extLst>
              <a:ext uri="{FF2B5EF4-FFF2-40B4-BE49-F238E27FC236}">
                <a16:creationId xmlns:a16="http://schemas.microsoft.com/office/drawing/2014/main" id="{4B73F925-FD6C-F384-6635-19D9A8D26D9A}"/>
              </a:ext>
            </a:extLst>
          </p:cNvPr>
          <p:cNvSpPr>
            <a:spLocks noGrp="1"/>
          </p:cNvSpPr>
          <p:nvPr>
            <p:ph type="pic" sz="quarter" idx="51"/>
          </p:nvPr>
        </p:nvSpPr>
        <p:spPr>
          <a:xfrm>
            <a:off x="5106854" y="1383620"/>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90" name="Picture Placeholder 89">
            <a:extLst>
              <a:ext uri="{FF2B5EF4-FFF2-40B4-BE49-F238E27FC236}">
                <a16:creationId xmlns:a16="http://schemas.microsoft.com/office/drawing/2014/main" id="{880C7553-3FA9-5B48-8FAC-ACD5BAFC7D78}"/>
              </a:ext>
            </a:extLst>
          </p:cNvPr>
          <p:cNvSpPr>
            <a:spLocks noGrp="1"/>
          </p:cNvSpPr>
          <p:nvPr>
            <p:ph type="pic" sz="quarter" idx="52"/>
          </p:nvPr>
        </p:nvSpPr>
        <p:spPr>
          <a:xfrm>
            <a:off x="7366593" y="1383620"/>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91" name="Picture Placeholder 90">
            <a:extLst>
              <a:ext uri="{FF2B5EF4-FFF2-40B4-BE49-F238E27FC236}">
                <a16:creationId xmlns:a16="http://schemas.microsoft.com/office/drawing/2014/main" id="{E038EF7A-A8F7-58F5-D36B-3A7F087046C7}"/>
              </a:ext>
            </a:extLst>
          </p:cNvPr>
          <p:cNvSpPr>
            <a:spLocks noGrp="1"/>
          </p:cNvSpPr>
          <p:nvPr>
            <p:ph type="pic" sz="quarter" idx="53"/>
          </p:nvPr>
        </p:nvSpPr>
        <p:spPr>
          <a:xfrm>
            <a:off x="9626333" y="1383620"/>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92" name="Round Single Corner Rectangle 91">
            <a:extLst>
              <a:ext uri="{FF2B5EF4-FFF2-40B4-BE49-F238E27FC236}">
                <a16:creationId xmlns:a16="http://schemas.microsoft.com/office/drawing/2014/main" id="{D74EEB9E-557E-3E6B-D8F3-7F9184A70557}"/>
              </a:ext>
            </a:extLst>
          </p:cNvPr>
          <p:cNvSpPr/>
          <p:nvPr userDrawn="1"/>
        </p:nvSpPr>
        <p:spPr>
          <a:xfrm flipV="1">
            <a:off x="2845413" y="2823620"/>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 Placeholder 4">
            <a:extLst>
              <a:ext uri="{FF2B5EF4-FFF2-40B4-BE49-F238E27FC236}">
                <a16:creationId xmlns:a16="http://schemas.microsoft.com/office/drawing/2014/main" id="{9ED4D2A1-7625-C0AF-33AC-46BB95F30323}"/>
              </a:ext>
            </a:extLst>
          </p:cNvPr>
          <p:cNvSpPr>
            <a:spLocks noGrp="1"/>
          </p:cNvSpPr>
          <p:nvPr>
            <p:ph type="body" sz="quarter" idx="54" hasCustomPrompt="1"/>
          </p:nvPr>
        </p:nvSpPr>
        <p:spPr>
          <a:xfrm>
            <a:off x="2947840" y="2941830"/>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94" name="Text Placeholder 15">
            <a:extLst>
              <a:ext uri="{FF2B5EF4-FFF2-40B4-BE49-F238E27FC236}">
                <a16:creationId xmlns:a16="http://schemas.microsoft.com/office/drawing/2014/main" id="{8048D7D2-3F63-AFC1-9856-75D8D7754025}"/>
              </a:ext>
            </a:extLst>
          </p:cNvPr>
          <p:cNvSpPr>
            <a:spLocks noGrp="1"/>
          </p:cNvSpPr>
          <p:nvPr>
            <p:ph type="body" sz="quarter" idx="55" hasCustomPrompt="1"/>
          </p:nvPr>
        </p:nvSpPr>
        <p:spPr>
          <a:xfrm>
            <a:off x="2947697" y="3182623"/>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95" name="Round Single Corner Rectangle 94">
            <a:extLst>
              <a:ext uri="{FF2B5EF4-FFF2-40B4-BE49-F238E27FC236}">
                <a16:creationId xmlns:a16="http://schemas.microsoft.com/office/drawing/2014/main" id="{C2F30664-D968-CFD6-A0BD-045DA11EC7EC}"/>
              </a:ext>
            </a:extLst>
          </p:cNvPr>
          <p:cNvSpPr/>
          <p:nvPr userDrawn="1"/>
        </p:nvSpPr>
        <p:spPr>
          <a:xfrm flipV="1">
            <a:off x="5101559" y="2823620"/>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 Placeholder 4">
            <a:extLst>
              <a:ext uri="{FF2B5EF4-FFF2-40B4-BE49-F238E27FC236}">
                <a16:creationId xmlns:a16="http://schemas.microsoft.com/office/drawing/2014/main" id="{FE00B2AA-0B18-CB4D-530B-9A7F92B9149D}"/>
              </a:ext>
            </a:extLst>
          </p:cNvPr>
          <p:cNvSpPr>
            <a:spLocks noGrp="1"/>
          </p:cNvSpPr>
          <p:nvPr>
            <p:ph type="body" sz="quarter" idx="56" hasCustomPrompt="1"/>
          </p:nvPr>
        </p:nvSpPr>
        <p:spPr>
          <a:xfrm>
            <a:off x="5203986" y="2941830"/>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97" name="Text Placeholder 15">
            <a:extLst>
              <a:ext uri="{FF2B5EF4-FFF2-40B4-BE49-F238E27FC236}">
                <a16:creationId xmlns:a16="http://schemas.microsoft.com/office/drawing/2014/main" id="{C28ECC05-6AD4-C4D3-A973-5AF1D6BC46D7}"/>
              </a:ext>
            </a:extLst>
          </p:cNvPr>
          <p:cNvSpPr>
            <a:spLocks noGrp="1"/>
          </p:cNvSpPr>
          <p:nvPr>
            <p:ph type="body" sz="quarter" idx="57" hasCustomPrompt="1"/>
          </p:nvPr>
        </p:nvSpPr>
        <p:spPr>
          <a:xfrm>
            <a:off x="5203843" y="3182623"/>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98" name="Round Single Corner Rectangle 97">
            <a:extLst>
              <a:ext uri="{FF2B5EF4-FFF2-40B4-BE49-F238E27FC236}">
                <a16:creationId xmlns:a16="http://schemas.microsoft.com/office/drawing/2014/main" id="{AECC8444-FB1E-D691-D636-FD9A12D95096}"/>
              </a:ext>
            </a:extLst>
          </p:cNvPr>
          <p:cNvSpPr/>
          <p:nvPr userDrawn="1"/>
        </p:nvSpPr>
        <p:spPr>
          <a:xfrm flipV="1">
            <a:off x="7357704" y="2823620"/>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 Placeholder 4">
            <a:extLst>
              <a:ext uri="{FF2B5EF4-FFF2-40B4-BE49-F238E27FC236}">
                <a16:creationId xmlns:a16="http://schemas.microsoft.com/office/drawing/2014/main" id="{4C960CD3-C18C-DBC0-2378-EF9506C108DF}"/>
              </a:ext>
            </a:extLst>
          </p:cNvPr>
          <p:cNvSpPr>
            <a:spLocks noGrp="1"/>
          </p:cNvSpPr>
          <p:nvPr>
            <p:ph type="body" sz="quarter" idx="58" hasCustomPrompt="1"/>
          </p:nvPr>
        </p:nvSpPr>
        <p:spPr>
          <a:xfrm>
            <a:off x="7460131" y="2941830"/>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00" name="Text Placeholder 15">
            <a:extLst>
              <a:ext uri="{FF2B5EF4-FFF2-40B4-BE49-F238E27FC236}">
                <a16:creationId xmlns:a16="http://schemas.microsoft.com/office/drawing/2014/main" id="{691386A7-9D04-7832-8472-FD77077A927C}"/>
              </a:ext>
            </a:extLst>
          </p:cNvPr>
          <p:cNvSpPr>
            <a:spLocks noGrp="1"/>
          </p:cNvSpPr>
          <p:nvPr>
            <p:ph type="body" sz="quarter" idx="59" hasCustomPrompt="1"/>
          </p:nvPr>
        </p:nvSpPr>
        <p:spPr>
          <a:xfrm>
            <a:off x="7459988" y="3182623"/>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01" name="Round Single Corner Rectangle 100">
            <a:extLst>
              <a:ext uri="{FF2B5EF4-FFF2-40B4-BE49-F238E27FC236}">
                <a16:creationId xmlns:a16="http://schemas.microsoft.com/office/drawing/2014/main" id="{70304A3A-35AA-D869-D199-C00BA9FDE086}"/>
              </a:ext>
            </a:extLst>
          </p:cNvPr>
          <p:cNvSpPr/>
          <p:nvPr userDrawn="1"/>
        </p:nvSpPr>
        <p:spPr>
          <a:xfrm flipV="1">
            <a:off x="9624522" y="2823620"/>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 Placeholder 4">
            <a:extLst>
              <a:ext uri="{FF2B5EF4-FFF2-40B4-BE49-F238E27FC236}">
                <a16:creationId xmlns:a16="http://schemas.microsoft.com/office/drawing/2014/main" id="{02637778-C57C-9E2D-1E72-22543C52EEC3}"/>
              </a:ext>
            </a:extLst>
          </p:cNvPr>
          <p:cNvSpPr>
            <a:spLocks noGrp="1"/>
          </p:cNvSpPr>
          <p:nvPr>
            <p:ph type="body" sz="quarter" idx="60" hasCustomPrompt="1"/>
          </p:nvPr>
        </p:nvSpPr>
        <p:spPr>
          <a:xfrm>
            <a:off x="9726949" y="2941830"/>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03" name="Text Placeholder 15">
            <a:extLst>
              <a:ext uri="{FF2B5EF4-FFF2-40B4-BE49-F238E27FC236}">
                <a16:creationId xmlns:a16="http://schemas.microsoft.com/office/drawing/2014/main" id="{FD3F62AA-C572-E704-991F-B95368B567C3}"/>
              </a:ext>
            </a:extLst>
          </p:cNvPr>
          <p:cNvSpPr>
            <a:spLocks noGrp="1"/>
          </p:cNvSpPr>
          <p:nvPr>
            <p:ph type="body" sz="quarter" idx="61" hasCustomPrompt="1"/>
          </p:nvPr>
        </p:nvSpPr>
        <p:spPr>
          <a:xfrm>
            <a:off x="9726806" y="3182623"/>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04" name="Picture Placeholder 103">
            <a:extLst>
              <a:ext uri="{FF2B5EF4-FFF2-40B4-BE49-F238E27FC236}">
                <a16:creationId xmlns:a16="http://schemas.microsoft.com/office/drawing/2014/main" id="{947DCBE4-7FEA-FD7E-1D4E-FEE954A289E5}"/>
              </a:ext>
            </a:extLst>
          </p:cNvPr>
          <p:cNvSpPr>
            <a:spLocks noGrp="1"/>
          </p:cNvSpPr>
          <p:nvPr>
            <p:ph type="pic" sz="quarter" idx="62"/>
          </p:nvPr>
        </p:nvSpPr>
        <p:spPr>
          <a:xfrm>
            <a:off x="589267" y="3846285"/>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105" name="Round Single Corner Rectangle 104">
            <a:extLst>
              <a:ext uri="{FF2B5EF4-FFF2-40B4-BE49-F238E27FC236}">
                <a16:creationId xmlns:a16="http://schemas.microsoft.com/office/drawing/2014/main" id="{3941E92A-37C3-ACC3-1A93-4F0E49750E55}"/>
              </a:ext>
            </a:extLst>
          </p:cNvPr>
          <p:cNvSpPr/>
          <p:nvPr userDrawn="1"/>
        </p:nvSpPr>
        <p:spPr>
          <a:xfrm flipV="1">
            <a:off x="591159" y="5286285"/>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 Placeholder 4">
            <a:extLst>
              <a:ext uri="{FF2B5EF4-FFF2-40B4-BE49-F238E27FC236}">
                <a16:creationId xmlns:a16="http://schemas.microsoft.com/office/drawing/2014/main" id="{35B3D71F-3282-0B3F-F23C-39EF5745317C}"/>
              </a:ext>
            </a:extLst>
          </p:cNvPr>
          <p:cNvSpPr>
            <a:spLocks noGrp="1"/>
          </p:cNvSpPr>
          <p:nvPr>
            <p:ph type="body" sz="quarter" idx="63" hasCustomPrompt="1"/>
          </p:nvPr>
        </p:nvSpPr>
        <p:spPr>
          <a:xfrm>
            <a:off x="693586" y="5404495"/>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07" name="Text Placeholder 15">
            <a:extLst>
              <a:ext uri="{FF2B5EF4-FFF2-40B4-BE49-F238E27FC236}">
                <a16:creationId xmlns:a16="http://schemas.microsoft.com/office/drawing/2014/main" id="{0D008DB5-E150-CC38-83BB-243C9D57DEF9}"/>
              </a:ext>
            </a:extLst>
          </p:cNvPr>
          <p:cNvSpPr>
            <a:spLocks noGrp="1"/>
          </p:cNvSpPr>
          <p:nvPr>
            <p:ph type="body" sz="quarter" idx="64" hasCustomPrompt="1"/>
          </p:nvPr>
        </p:nvSpPr>
        <p:spPr>
          <a:xfrm>
            <a:off x="693443" y="5645288"/>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08" name="Picture Placeholder 107">
            <a:extLst>
              <a:ext uri="{FF2B5EF4-FFF2-40B4-BE49-F238E27FC236}">
                <a16:creationId xmlns:a16="http://schemas.microsoft.com/office/drawing/2014/main" id="{0E51520F-9D12-B724-0C17-519CD67E393A}"/>
              </a:ext>
            </a:extLst>
          </p:cNvPr>
          <p:cNvSpPr>
            <a:spLocks noGrp="1"/>
          </p:cNvSpPr>
          <p:nvPr>
            <p:ph type="pic" sz="quarter" idx="65"/>
          </p:nvPr>
        </p:nvSpPr>
        <p:spPr>
          <a:xfrm>
            <a:off x="2849007" y="3846285"/>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109" name="Picture Placeholder 108">
            <a:extLst>
              <a:ext uri="{FF2B5EF4-FFF2-40B4-BE49-F238E27FC236}">
                <a16:creationId xmlns:a16="http://schemas.microsoft.com/office/drawing/2014/main" id="{87F803AF-C7E9-738E-7FAA-EAEB49FC409A}"/>
              </a:ext>
            </a:extLst>
          </p:cNvPr>
          <p:cNvSpPr>
            <a:spLocks noGrp="1"/>
          </p:cNvSpPr>
          <p:nvPr>
            <p:ph type="pic" sz="quarter" idx="66"/>
          </p:nvPr>
        </p:nvSpPr>
        <p:spPr>
          <a:xfrm>
            <a:off x="5108746" y="3846285"/>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110" name="Picture Placeholder 109">
            <a:extLst>
              <a:ext uri="{FF2B5EF4-FFF2-40B4-BE49-F238E27FC236}">
                <a16:creationId xmlns:a16="http://schemas.microsoft.com/office/drawing/2014/main" id="{218338EB-84B6-E32C-63E5-D4CF6C35AEDD}"/>
              </a:ext>
            </a:extLst>
          </p:cNvPr>
          <p:cNvSpPr>
            <a:spLocks noGrp="1"/>
          </p:cNvSpPr>
          <p:nvPr>
            <p:ph type="pic" sz="quarter" idx="67"/>
          </p:nvPr>
        </p:nvSpPr>
        <p:spPr>
          <a:xfrm>
            <a:off x="7368485" y="3846285"/>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111" name="Picture Placeholder 110">
            <a:extLst>
              <a:ext uri="{FF2B5EF4-FFF2-40B4-BE49-F238E27FC236}">
                <a16:creationId xmlns:a16="http://schemas.microsoft.com/office/drawing/2014/main" id="{910B69A7-6915-BE8F-4521-4FA2C57C459F}"/>
              </a:ext>
            </a:extLst>
          </p:cNvPr>
          <p:cNvSpPr>
            <a:spLocks noGrp="1"/>
          </p:cNvSpPr>
          <p:nvPr>
            <p:ph type="pic" sz="quarter" idx="68"/>
          </p:nvPr>
        </p:nvSpPr>
        <p:spPr>
          <a:xfrm>
            <a:off x="9628225" y="3846285"/>
            <a:ext cx="1976400" cy="1440000"/>
          </a:xfrm>
          <a:custGeom>
            <a:avLst/>
            <a:gdLst>
              <a:gd name="connsiteX0" fmla="*/ 245865 w 1976400"/>
              <a:gd name="connsiteY0" fmla="*/ 0 h 1440000"/>
              <a:gd name="connsiteX1" fmla="*/ 1976400 w 1976400"/>
              <a:gd name="connsiteY1" fmla="*/ 0 h 1440000"/>
              <a:gd name="connsiteX2" fmla="*/ 1976400 w 1976400"/>
              <a:gd name="connsiteY2" fmla="*/ 1440000 h 1440000"/>
              <a:gd name="connsiteX3" fmla="*/ 0 w 1976400"/>
              <a:gd name="connsiteY3" fmla="*/ 1440000 h 1440000"/>
              <a:gd name="connsiteX4" fmla="*/ 0 w 1976400"/>
              <a:gd name="connsiteY4" fmla="*/ 238283 h 1440000"/>
              <a:gd name="connsiteX5" fmla="*/ 4163 w 1976400"/>
              <a:gd name="connsiteY5" fmla="*/ 196993 h 1440000"/>
              <a:gd name="connsiteX6" fmla="*/ 245865 w 1976400"/>
              <a:gd name="connsiteY6" fmla="*/ 0 h 14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76400" h="1440000">
                <a:moveTo>
                  <a:pt x="245865" y="0"/>
                </a:moveTo>
                <a:lnTo>
                  <a:pt x="1976400" y="0"/>
                </a:lnTo>
                <a:lnTo>
                  <a:pt x="1976400" y="1440000"/>
                </a:lnTo>
                <a:lnTo>
                  <a:pt x="0" y="1440000"/>
                </a:lnTo>
                <a:lnTo>
                  <a:pt x="0" y="238283"/>
                </a:lnTo>
                <a:lnTo>
                  <a:pt x="4163" y="196993"/>
                </a:lnTo>
                <a:cubicBezTo>
                  <a:pt x="27168" y="84570"/>
                  <a:pt x="126640" y="0"/>
                  <a:pt x="245865" y="0"/>
                </a:cubicBezTo>
                <a:close/>
              </a:path>
            </a:pathLst>
          </a:custGeom>
          <a:pattFill prst="pct70">
            <a:fgClr>
              <a:schemeClr val="tx2"/>
            </a:fgClr>
            <a:bgClr>
              <a:schemeClr val="bg1"/>
            </a:bgClr>
          </a:pattFill>
        </p:spPr>
        <p:txBody>
          <a:bodyPr wrap="square" lIns="90000" tIns="90000" rIns="90000" bIns="90000" anchor="ctr">
            <a:noAutofit/>
          </a:bodyPr>
          <a:lstStyle>
            <a:lvl1pPr algn="ctr">
              <a:defRPr sz="1200" b="1">
                <a:solidFill>
                  <a:schemeClr val="bg1"/>
                </a:solidFill>
              </a:defRPr>
            </a:lvl1pPr>
          </a:lstStyle>
          <a:p>
            <a:r>
              <a:rPr lang="en-US"/>
              <a:t>Click icon to add picture</a:t>
            </a:r>
          </a:p>
        </p:txBody>
      </p:sp>
      <p:sp>
        <p:nvSpPr>
          <p:cNvPr id="112" name="Round Single Corner Rectangle 111">
            <a:extLst>
              <a:ext uri="{FF2B5EF4-FFF2-40B4-BE49-F238E27FC236}">
                <a16:creationId xmlns:a16="http://schemas.microsoft.com/office/drawing/2014/main" id="{1421E16E-4D45-EB6B-1AD1-51F322DD0794}"/>
              </a:ext>
            </a:extLst>
          </p:cNvPr>
          <p:cNvSpPr/>
          <p:nvPr userDrawn="1"/>
        </p:nvSpPr>
        <p:spPr>
          <a:xfrm flipV="1">
            <a:off x="2847305" y="5286285"/>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 Placeholder 4">
            <a:extLst>
              <a:ext uri="{FF2B5EF4-FFF2-40B4-BE49-F238E27FC236}">
                <a16:creationId xmlns:a16="http://schemas.microsoft.com/office/drawing/2014/main" id="{FF0A8911-FBB7-0732-A98F-978EE3097C14}"/>
              </a:ext>
            </a:extLst>
          </p:cNvPr>
          <p:cNvSpPr>
            <a:spLocks noGrp="1"/>
          </p:cNvSpPr>
          <p:nvPr>
            <p:ph type="body" sz="quarter" idx="69" hasCustomPrompt="1"/>
          </p:nvPr>
        </p:nvSpPr>
        <p:spPr>
          <a:xfrm>
            <a:off x="2949732" y="5404495"/>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14" name="Text Placeholder 15">
            <a:extLst>
              <a:ext uri="{FF2B5EF4-FFF2-40B4-BE49-F238E27FC236}">
                <a16:creationId xmlns:a16="http://schemas.microsoft.com/office/drawing/2014/main" id="{7A0FDDC7-FAC1-BA4B-D1A9-D86F91DAACB6}"/>
              </a:ext>
            </a:extLst>
          </p:cNvPr>
          <p:cNvSpPr>
            <a:spLocks noGrp="1"/>
          </p:cNvSpPr>
          <p:nvPr>
            <p:ph type="body" sz="quarter" idx="70" hasCustomPrompt="1"/>
          </p:nvPr>
        </p:nvSpPr>
        <p:spPr>
          <a:xfrm>
            <a:off x="2949589" y="5645288"/>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15" name="Round Single Corner Rectangle 114">
            <a:extLst>
              <a:ext uri="{FF2B5EF4-FFF2-40B4-BE49-F238E27FC236}">
                <a16:creationId xmlns:a16="http://schemas.microsoft.com/office/drawing/2014/main" id="{DAAB6DA0-78B4-6CCF-6978-0CF4B82A5327}"/>
              </a:ext>
            </a:extLst>
          </p:cNvPr>
          <p:cNvSpPr/>
          <p:nvPr userDrawn="1"/>
        </p:nvSpPr>
        <p:spPr>
          <a:xfrm flipV="1">
            <a:off x="5103451" y="5286285"/>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 Placeholder 4">
            <a:extLst>
              <a:ext uri="{FF2B5EF4-FFF2-40B4-BE49-F238E27FC236}">
                <a16:creationId xmlns:a16="http://schemas.microsoft.com/office/drawing/2014/main" id="{13D22AAE-7FA5-8700-6913-13194E80755F}"/>
              </a:ext>
            </a:extLst>
          </p:cNvPr>
          <p:cNvSpPr>
            <a:spLocks noGrp="1"/>
          </p:cNvSpPr>
          <p:nvPr>
            <p:ph type="body" sz="quarter" idx="71" hasCustomPrompt="1"/>
          </p:nvPr>
        </p:nvSpPr>
        <p:spPr>
          <a:xfrm>
            <a:off x="5205878" y="5404495"/>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17" name="Text Placeholder 15">
            <a:extLst>
              <a:ext uri="{FF2B5EF4-FFF2-40B4-BE49-F238E27FC236}">
                <a16:creationId xmlns:a16="http://schemas.microsoft.com/office/drawing/2014/main" id="{067B014B-4168-E34D-E254-3CA39AEF2126}"/>
              </a:ext>
            </a:extLst>
          </p:cNvPr>
          <p:cNvSpPr>
            <a:spLocks noGrp="1"/>
          </p:cNvSpPr>
          <p:nvPr>
            <p:ph type="body" sz="quarter" idx="72" hasCustomPrompt="1"/>
          </p:nvPr>
        </p:nvSpPr>
        <p:spPr>
          <a:xfrm>
            <a:off x="5205735" y="5645288"/>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18" name="Round Single Corner Rectangle 117">
            <a:extLst>
              <a:ext uri="{FF2B5EF4-FFF2-40B4-BE49-F238E27FC236}">
                <a16:creationId xmlns:a16="http://schemas.microsoft.com/office/drawing/2014/main" id="{A7D226CA-4914-64A3-69AA-09F94609D9A3}"/>
              </a:ext>
            </a:extLst>
          </p:cNvPr>
          <p:cNvSpPr/>
          <p:nvPr userDrawn="1"/>
        </p:nvSpPr>
        <p:spPr>
          <a:xfrm flipV="1">
            <a:off x="7359596" y="5286285"/>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 Placeholder 4">
            <a:extLst>
              <a:ext uri="{FF2B5EF4-FFF2-40B4-BE49-F238E27FC236}">
                <a16:creationId xmlns:a16="http://schemas.microsoft.com/office/drawing/2014/main" id="{441BD57F-AA58-0E27-CE91-F178777F1AAD}"/>
              </a:ext>
            </a:extLst>
          </p:cNvPr>
          <p:cNvSpPr>
            <a:spLocks noGrp="1"/>
          </p:cNvSpPr>
          <p:nvPr>
            <p:ph type="body" sz="quarter" idx="73" hasCustomPrompt="1"/>
          </p:nvPr>
        </p:nvSpPr>
        <p:spPr>
          <a:xfrm>
            <a:off x="7462023" y="5404495"/>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20" name="Text Placeholder 15">
            <a:extLst>
              <a:ext uri="{FF2B5EF4-FFF2-40B4-BE49-F238E27FC236}">
                <a16:creationId xmlns:a16="http://schemas.microsoft.com/office/drawing/2014/main" id="{1331C8E0-F484-AE94-78DE-2B6558326423}"/>
              </a:ext>
            </a:extLst>
          </p:cNvPr>
          <p:cNvSpPr>
            <a:spLocks noGrp="1"/>
          </p:cNvSpPr>
          <p:nvPr>
            <p:ph type="body" sz="quarter" idx="74" hasCustomPrompt="1"/>
          </p:nvPr>
        </p:nvSpPr>
        <p:spPr>
          <a:xfrm>
            <a:off x="7461880" y="5645288"/>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121" name="Round Single Corner Rectangle 120">
            <a:extLst>
              <a:ext uri="{FF2B5EF4-FFF2-40B4-BE49-F238E27FC236}">
                <a16:creationId xmlns:a16="http://schemas.microsoft.com/office/drawing/2014/main" id="{1C79C4AC-ABA6-99B0-8E50-F839B6CDE9E2}"/>
              </a:ext>
            </a:extLst>
          </p:cNvPr>
          <p:cNvSpPr/>
          <p:nvPr userDrawn="1"/>
        </p:nvSpPr>
        <p:spPr>
          <a:xfrm flipV="1">
            <a:off x="9626414" y="5286285"/>
            <a:ext cx="1978101" cy="771615"/>
          </a:xfrm>
          <a:prstGeom prst="round1Rect">
            <a:avLst>
              <a:gd name="adj" fmla="val 33260"/>
            </a:avLst>
          </a:prstGeom>
          <a:solidFill>
            <a:schemeClr val="tx2"/>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 Placeholder 4">
            <a:extLst>
              <a:ext uri="{FF2B5EF4-FFF2-40B4-BE49-F238E27FC236}">
                <a16:creationId xmlns:a16="http://schemas.microsoft.com/office/drawing/2014/main" id="{ACFE5BE8-0018-6324-1534-5B842BB1C158}"/>
              </a:ext>
            </a:extLst>
          </p:cNvPr>
          <p:cNvSpPr>
            <a:spLocks noGrp="1"/>
          </p:cNvSpPr>
          <p:nvPr>
            <p:ph type="body" sz="quarter" idx="75" hasCustomPrompt="1"/>
          </p:nvPr>
        </p:nvSpPr>
        <p:spPr>
          <a:xfrm>
            <a:off x="9728841" y="5404495"/>
            <a:ext cx="1768048" cy="147733"/>
          </a:xfrm>
          <a:prstGeom prst="rect">
            <a:avLst/>
          </a:prstGeom>
        </p:spPr>
        <p:txBody>
          <a:bodyPr wrap="square" anchor="t" anchorCtr="0">
            <a:spAutoFit/>
          </a:bodyPr>
          <a:lstStyle>
            <a:lvl1pPr marL="0" algn="l" defTabSz="914263" rtl="0" eaLnBrk="1" latinLnBrk="0" hangingPunct="1">
              <a:lnSpc>
                <a:spcPct val="80000"/>
              </a:lnSpc>
              <a:spcBef>
                <a:spcPts val="1200"/>
              </a:spcBef>
              <a:defRPr lang="en-US" sz="12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err="1"/>
              <a:t>Firstname</a:t>
            </a:r>
            <a:r>
              <a:rPr lang="en-US"/>
              <a:t> </a:t>
            </a:r>
            <a:r>
              <a:rPr lang="en-US" err="1"/>
              <a:t>Lastname</a:t>
            </a:r>
            <a:endParaRPr lang="en-US"/>
          </a:p>
        </p:txBody>
      </p:sp>
      <p:sp>
        <p:nvSpPr>
          <p:cNvPr id="123" name="Text Placeholder 15">
            <a:extLst>
              <a:ext uri="{FF2B5EF4-FFF2-40B4-BE49-F238E27FC236}">
                <a16:creationId xmlns:a16="http://schemas.microsoft.com/office/drawing/2014/main" id="{2EC702A7-5B45-810B-73F4-87515B1B14CA}"/>
              </a:ext>
            </a:extLst>
          </p:cNvPr>
          <p:cNvSpPr>
            <a:spLocks noGrp="1"/>
          </p:cNvSpPr>
          <p:nvPr>
            <p:ph type="body" sz="quarter" idx="76" hasCustomPrompt="1"/>
          </p:nvPr>
        </p:nvSpPr>
        <p:spPr>
          <a:xfrm>
            <a:off x="9728698" y="5645288"/>
            <a:ext cx="1768048" cy="323165"/>
          </a:xfrm>
        </p:spPr>
        <p:txBody>
          <a:bodyPr>
            <a:spAutoFit/>
          </a:bodyPr>
          <a:lstStyle>
            <a:lvl1pPr>
              <a:lnSpc>
                <a:spcPct val="100000"/>
              </a:lnSpc>
              <a:defRPr sz="1050">
                <a:solidFill>
                  <a:schemeClr val="bg1"/>
                </a:solidFill>
              </a:defRPr>
            </a:lvl1pPr>
          </a:lstStyle>
          <a:p>
            <a:pPr lvl="0"/>
            <a:r>
              <a:rPr lang="en-US"/>
              <a:t>Title / position, maximum of two lines long</a:t>
            </a:r>
          </a:p>
        </p:txBody>
      </p:sp>
      <p:sp>
        <p:nvSpPr>
          <p:cNvPr id="2" name="TextBox 1">
            <a:extLst>
              <a:ext uri="{FF2B5EF4-FFF2-40B4-BE49-F238E27FC236}">
                <a16:creationId xmlns:a16="http://schemas.microsoft.com/office/drawing/2014/main" id="{8C392965-CBEE-FA04-4AF3-893F8A1C2916}"/>
              </a:ext>
            </a:extLst>
          </p:cNvPr>
          <p:cNvSpPr txBox="1"/>
          <p:nvPr userDrawn="1"/>
        </p:nvSpPr>
        <p:spPr>
          <a:xfrm>
            <a:off x="587376" y="6464300"/>
            <a:ext cx="391478" cy="194400"/>
          </a:xfrm>
          <a:prstGeom prst="rect">
            <a:avLst/>
          </a:prstGeom>
          <a:noFill/>
        </p:spPr>
        <p:txBody>
          <a:bodyPr wrap="square" lIns="0" tIns="0" rIns="0" bIns="0" rtlCol="0" anchor="ctr">
            <a:noAutofit/>
          </a:bodyPr>
          <a:lstStyle/>
          <a:p>
            <a:pPr algn="l">
              <a:lnSpc>
                <a:spcPct val="100000"/>
              </a:lnSpc>
            </a:pPr>
            <a:fld id="{5E42E0B5-EB7E-F74C-978A-8EBB674D9FBF}" type="slidenum">
              <a:rPr lang="en-US" sz="1200" b="0" i="0" kern="1200" baseline="0" smtClean="0">
                <a:solidFill>
                  <a:schemeClr val="tx2"/>
                </a:solidFill>
                <a:latin typeface="Inter" panose="020B0502030000000004" pitchFamily="34" charset="0"/>
                <a:ea typeface="Inter" panose="020B0502030000000004" pitchFamily="34" charset="0"/>
                <a:cs typeface="+mn-cs"/>
              </a:rPr>
              <a:pPr algn="l">
                <a:lnSpc>
                  <a:spcPct val="100000"/>
                </a:lnSpc>
              </a:pPr>
              <a:t>‹#›</a:t>
            </a:fld>
            <a:endParaRPr lang="en-US" sz="1200" b="0" i="0" kern="1200" baseline="0">
              <a:solidFill>
                <a:schemeClr val="tx2"/>
              </a:solidFill>
              <a:latin typeface="Inter" panose="020B0502030000000004" pitchFamily="34" charset="0"/>
              <a:ea typeface="Inter" panose="020B0502030000000004" pitchFamily="34" charset="0"/>
              <a:cs typeface="+mn-cs"/>
            </a:endParaRPr>
          </a:p>
        </p:txBody>
      </p:sp>
      <p:sp>
        <p:nvSpPr>
          <p:cNvPr id="4" name="TextBox 3">
            <a:extLst>
              <a:ext uri="{FF2B5EF4-FFF2-40B4-BE49-F238E27FC236}">
                <a16:creationId xmlns:a16="http://schemas.microsoft.com/office/drawing/2014/main" id="{8EA1BA06-1A13-94D3-A7E4-46FFB7667184}"/>
              </a:ext>
            </a:extLst>
          </p:cNvPr>
          <p:cNvSpPr txBox="1"/>
          <p:nvPr userDrawn="1"/>
        </p:nvSpPr>
        <p:spPr>
          <a:xfrm>
            <a:off x="1063326" y="6470125"/>
            <a:ext cx="4878853"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tx2"/>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1627004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 Green">
    <p:bg>
      <p:bgPr>
        <a:solidFill>
          <a:schemeClr val="tx2"/>
        </a:solidFill>
        <a:effectLst/>
      </p:bgPr>
    </p:bg>
    <p:spTree>
      <p:nvGrpSpPr>
        <p:cNvPr id="1" name=""/>
        <p:cNvGrpSpPr/>
        <p:nvPr/>
      </p:nvGrpSpPr>
      <p:grpSpPr>
        <a:xfrm>
          <a:off x="0" y="0"/>
          <a:ext cx="0" cy="0"/>
          <a:chOff x="0" y="0"/>
          <a:chExt cx="0" cy="0"/>
        </a:xfrm>
      </p:grpSpPr>
      <p:pic>
        <p:nvPicPr>
          <p:cNvPr id="9" name="Picture 8" descr="Diagram, venn diagram&#10;&#10;Description automatically generated">
            <a:extLst>
              <a:ext uri="{FF2B5EF4-FFF2-40B4-BE49-F238E27FC236}">
                <a16:creationId xmlns:a16="http://schemas.microsoft.com/office/drawing/2014/main" id="{D728600D-1D20-1CBC-7A0C-E610565B60E2}"/>
              </a:ext>
            </a:extLst>
          </p:cNvPr>
          <p:cNvPicPr>
            <a:picLocks noChangeAspect="1"/>
          </p:cNvPicPr>
          <p:nvPr userDrawn="1"/>
        </p:nvPicPr>
        <p:blipFill>
          <a:blip r:embed="rId2"/>
          <a:stretch>
            <a:fillRect/>
          </a:stretch>
        </p:blipFill>
        <p:spPr>
          <a:xfrm>
            <a:off x="0" y="14111"/>
            <a:ext cx="12192000" cy="6829777"/>
          </a:xfrm>
          <a:prstGeom prst="rect">
            <a:avLst/>
          </a:prstGeom>
        </p:spPr>
      </p:pic>
      <p:sp>
        <p:nvSpPr>
          <p:cNvPr id="7" name="Title 1">
            <a:extLst>
              <a:ext uri="{FF2B5EF4-FFF2-40B4-BE49-F238E27FC236}">
                <a16:creationId xmlns:a16="http://schemas.microsoft.com/office/drawing/2014/main" id="{DC626CAF-96B7-CA8B-50AD-5D05D2E8DA6D}"/>
              </a:ext>
            </a:extLst>
          </p:cNvPr>
          <p:cNvSpPr>
            <a:spLocks noGrp="1"/>
          </p:cNvSpPr>
          <p:nvPr>
            <p:ph type="title" hasCustomPrompt="1"/>
          </p:nvPr>
        </p:nvSpPr>
        <p:spPr>
          <a:xfrm>
            <a:off x="598301" y="3800560"/>
            <a:ext cx="4516140" cy="1246495"/>
          </a:xfrm>
          <a:prstGeom prst="rect">
            <a:avLst/>
          </a:prstGeom>
        </p:spPr>
        <p:txBody>
          <a:bodyPr wrap="square" anchor="b" anchorCtr="0">
            <a:spAutoFit/>
          </a:bodyPr>
          <a:lstStyle>
            <a:lvl1pPr>
              <a:defRPr sz="4500">
                <a:solidFill>
                  <a:schemeClr val="bg1"/>
                </a:solidFill>
              </a:defRPr>
            </a:lvl1pPr>
          </a:lstStyle>
          <a:p>
            <a:r>
              <a:rPr lang="en-US"/>
              <a:t>Section title goes here</a:t>
            </a:r>
          </a:p>
        </p:txBody>
      </p:sp>
      <p:sp>
        <p:nvSpPr>
          <p:cNvPr id="4" name="Text Placeholder 11">
            <a:extLst>
              <a:ext uri="{FF2B5EF4-FFF2-40B4-BE49-F238E27FC236}">
                <a16:creationId xmlns:a16="http://schemas.microsoft.com/office/drawing/2014/main" id="{1DDC9006-7F9E-BDA3-E97C-EF81C57CD6E5}"/>
              </a:ext>
            </a:extLst>
          </p:cNvPr>
          <p:cNvSpPr>
            <a:spLocks noGrp="1"/>
          </p:cNvSpPr>
          <p:nvPr>
            <p:ph type="body" sz="quarter" idx="12" hasCustomPrompt="1"/>
          </p:nvPr>
        </p:nvSpPr>
        <p:spPr>
          <a:xfrm>
            <a:off x="598300" y="5303988"/>
            <a:ext cx="4516141" cy="745638"/>
          </a:xfrm>
          <a:prstGeom prst="rect">
            <a:avLst/>
          </a:prstGeom>
        </p:spPr>
        <p:txBody>
          <a:bodyPr/>
          <a:lstStyle>
            <a:lvl1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marL="0" marR="0" lvl="0" indent="0" algn="l" defTabSz="180000" rtl="0" eaLnBrk="1" fontAlgn="auto" latinLnBrk="0" hangingPunct="1">
              <a:lnSpc>
                <a:spcPct val="125000"/>
              </a:lnSpc>
              <a:spcBef>
                <a:spcPts val="0"/>
              </a:spcBef>
              <a:spcAft>
                <a:spcPts val="0"/>
              </a:spcAft>
              <a:buClrTx/>
              <a:buSzPct val="125000"/>
              <a:buFont typeface="Arial" panose="020B0604020202020204" pitchFamily="34" charset="0"/>
              <a:buNone/>
              <a:tabLst/>
              <a:defRPr/>
            </a:pPr>
            <a:r>
              <a:rPr lang="en-US"/>
              <a:t>Insert optional section subtitle, description, or speaker information here. Do not exceed the maximum length of three lines.</a:t>
            </a:r>
          </a:p>
        </p:txBody>
      </p:sp>
      <p:pic>
        <p:nvPicPr>
          <p:cNvPr id="5" name="Graphic 4">
            <a:extLst>
              <a:ext uri="{FF2B5EF4-FFF2-40B4-BE49-F238E27FC236}">
                <a16:creationId xmlns:a16="http://schemas.microsoft.com/office/drawing/2014/main" id="{129CE9C5-B2D0-3569-04D4-0A857E0BD96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87917" y="6237318"/>
            <a:ext cx="437324" cy="437324"/>
          </a:xfrm>
          <a:prstGeom prst="rect">
            <a:avLst/>
          </a:prstGeom>
        </p:spPr>
      </p:pic>
      <p:sp>
        <p:nvSpPr>
          <p:cNvPr id="2" name="TextBox 1">
            <a:extLst>
              <a:ext uri="{FF2B5EF4-FFF2-40B4-BE49-F238E27FC236}">
                <a16:creationId xmlns:a16="http://schemas.microsoft.com/office/drawing/2014/main" id="{E40D3B2F-1008-7202-9EBE-9113F6A96E8A}"/>
              </a:ext>
            </a:extLst>
          </p:cNvPr>
          <p:cNvSpPr txBox="1"/>
          <p:nvPr userDrawn="1"/>
        </p:nvSpPr>
        <p:spPr>
          <a:xfrm>
            <a:off x="587374" y="6470125"/>
            <a:ext cx="4516141"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3573699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 Yellow">
    <p:bg>
      <p:bgPr>
        <a:solidFill>
          <a:schemeClr val="tx2"/>
        </a:solidFill>
        <a:effectLst/>
      </p:bgPr>
    </p:bg>
    <p:spTree>
      <p:nvGrpSpPr>
        <p:cNvPr id="1" name=""/>
        <p:cNvGrpSpPr/>
        <p:nvPr/>
      </p:nvGrpSpPr>
      <p:grpSpPr>
        <a:xfrm>
          <a:off x="0" y="0"/>
          <a:ext cx="0" cy="0"/>
          <a:chOff x="0" y="0"/>
          <a:chExt cx="0" cy="0"/>
        </a:xfrm>
      </p:grpSpPr>
      <p:pic>
        <p:nvPicPr>
          <p:cNvPr id="3" name="Picture 2" descr="Logo&#10;&#10;Description automatically generated">
            <a:extLst>
              <a:ext uri="{FF2B5EF4-FFF2-40B4-BE49-F238E27FC236}">
                <a16:creationId xmlns:a16="http://schemas.microsoft.com/office/drawing/2014/main" id="{41A42E93-B092-064D-5F96-00808C64AD0F}"/>
              </a:ext>
            </a:extLst>
          </p:cNvPr>
          <p:cNvPicPr>
            <a:picLocks noChangeAspect="1"/>
          </p:cNvPicPr>
          <p:nvPr userDrawn="1"/>
        </p:nvPicPr>
        <p:blipFill>
          <a:blip r:embed="rId2"/>
          <a:stretch>
            <a:fillRect/>
          </a:stretch>
        </p:blipFill>
        <p:spPr>
          <a:xfrm>
            <a:off x="0" y="3538"/>
            <a:ext cx="12192000" cy="6850922"/>
          </a:xfrm>
          <a:prstGeom prst="rect">
            <a:avLst/>
          </a:prstGeom>
        </p:spPr>
      </p:pic>
      <p:pic>
        <p:nvPicPr>
          <p:cNvPr id="5" name="Graphic 4">
            <a:extLst>
              <a:ext uri="{FF2B5EF4-FFF2-40B4-BE49-F238E27FC236}">
                <a16:creationId xmlns:a16="http://schemas.microsoft.com/office/drawing/2014/main" id="{B9A13DF4-E78D-84AB-87AB-6C157A1DC18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87917" y="6237318"/>
            <a:ext cx="437324" cy="437324"/>
          </a:xfrm>
          <a:prstGeom prst="rect">
            <a:avLst/>
          </a:prstGeom>
        </p:spPr>
      </p:pic>
      <p:sp>
        <p:nvSpPr>
          <p:cNvPr id="10" name="Title 1">
            <a:extLst>
              <a:ext uri="{FF2B5EF4-FFF2-40B4-BE49-F238E27FC236}">
                <a16:creationId xmlns:a16="http://schemas.microsoft.com/office/drawing/2014/main" id="{C5096E2D-27E9-60C9-0685-D102BBDC2A85}"/>
              </a:ext>
            </a:extLst>
          </p:cNvPr>
          <p:cNvSpPr>
            <a:spLocks noGrp="1"/>
          </p:cNvSpPr>
          <p:nvPr>
            <p:ph type="title" hasCustomPrompt="1"/>
          </p:nvPr>
        </p:nvSpPr>
        <p:spPr>
          <a:xfrm>
            <a:off x="598301" y="3800560"/>
            <a:ext cx="4516140" cy="1246495"/>
          </a:xfrm>
          <a:prstGeom prst="rect">
            <a:avLst/>
          </a:prstGeom>
        </p:spPr>
        <p:txBody>
          <a:bodyPr wrap="square" anchor="b" anchorCtr="0">
            <a:spAutoFit/>
          </a:bodyPr>
          <a:lstStyle>
            <a:lvl1pPr>
              <a:defRPr sz="4500">
                <a:solidFill>
                  <a:schemeClr val="bg1"/>
                </a:solidFill>
              </a:defRPr>
            </a:lvl1pPr>
          </a:lstStyle>
          <a:p>
            <a:r>
              <a:rPr lang="en-US"/>
              <a:t>Section title goes here</a:t>
            </a:r>
          </a:p>
        </p:txBody>
      </p:sp>
      <p:sp>
        <p:nvSpPr>
          <p:cNvPr id="11" name="Text Placeholder 11">
            <a:extLst>
              <a:ext uri="{FF2B5EF4-FFF2-40B4-BE49-F238E27FC236}">
                <a16:creationId xmlns:a16="http://schemas.microsoft.com/office/drawing/2014/main" id="{0A1D8053-AE1E-88A4-74E3-8732CCF5F67A}"/>
              </a:ext>
            </a:extLst>
          </p:cNvPr>
          <p:cNvSpPr>
            <a:spLocks noGrp="1"/>
          </p:cNvSpPr>
          <p:nvPr>
            <p:ph type="body" sz="quarter" idx="12" hasCustomPrompt="1"/>
          </p:nvPr>
        </p:nvSpPr>
        <p:spPr>
          <a:xfrm>
            <a:off x="598300" y="5303988"/>
            <a:ext cx="4516141" cy="745638"/>
          </a:xfrm>
          <a:prstGeom prst="rect">
            <a:avLst/>
          </a:prstGeom>
        </p:spPr>
        <p:txBody>
          <a:bodyPr/>
          <a:lstStyle>
            <a:lvl1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marL="0" marR="0" lvl="0" indent="0" algn="l" defTabSz="180000" rtl="0" eaLnBrk="1" fontAlgn="auto" latinLnBrk="0" hangingPunct="1">
              <a:lnSpc>
                <a:spcPct val="125000"/>
              </a:lnSpc>
              <a:spcBef>
                <a:spcPts val="0"/>
              </a:spcBef>
              <a:spcAft>
                <a:spcPts val="0"/>
              </a:spcAft>
              <a:buClrTx/>
              <a:buSzPct val="125000"/>
              <a:buFont typeface="Arial" panose="020B0604020202020204" pitchFamily="34" charset="0"/>
              <a:buNone/>
              <a:tabLst/>
              <a:defRPr/>
            </a:pPr>
            <a:r>
              <a:rPr lang="en-US"/>
              <a:t>Insert optional section subtitle, description, or speaker information here. Do not exceed the maximum length of three lines.</a:t>
            </a:r>
          </a:p>
        </p:txBody>
      </p:sp>
      <p:sp>
        <p:nvSpPr>
          <p:cNvPr id="2" name="TextBox 1">
            <a:extLst>
              <a:ext uri="{FF2B5EF4-FFF2-40B4-BE49-F238E27FC236}">
                <a16:creationId xmlns:a16="http://schemas.microsoft.com/office/drawing/2014/main" id="{61D906E3-AE8F-5DB6-2D1B-271DD947CE73}"/>
              </a:ext>
            </a:extLst>
          </p:cNvPr>
          <p:cNvSpPr txBox="1"/>
          <p:nvPr userDrawn="1"/>
        </p:nvSpPr>
        <p:spPr>
          <a:xfrm>
            <a:off x="587374" y="6470125"/>
            <a:ext cx="4516141"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2772907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 Red">
    <p:bg>
      <p:bgPr>
        <a:solidFill>
          <a:schemeClr val="tx2"/>
        </a:solidFill>
        <a:effectLst/>
      </p:bgPr>
    </p:bg>
    <p:spTree>
      <p:nvGrpSpPr>
        <p:cNvPr id="1" name=""/>
        <p:cNvGrpSpPr/>
        <p:nvPr/>
      </p:nvGrpSpPr>
      <p:grpSpPr>
        <a:xfrm>
          <a:off x="0" y="0"/>
          <a:ext cx="0" cy="0"/>
          <a:chOff x="0" y="0"/>
          <a:chExt cx="0" cy="0"/>
        </a:xfrm>
      </p:grpSpPr>
      <p:pic>
        <p:nvPicPr>
          <p:cNvPr id="11" name="Picture 10" descr="A picture containing logo&#10;&#10;Description automatically generated">
            <a:extLst>
              <a:ext uri="{FF2B5EF4-FFF2-40B4-BE49-F238E27FC236}">
                <a16:creationId xmlns:a16="http://schemas.microsoft.com/office/drawing/2014/main" id="{3D56B899-0468-01CB-32DD-3D4963C7D6DF}"/>
              </a:ext>
            </a:extLst>
          </p:cNvPr>
          <p:cNvPicPr>
            <a:picLocks noChangeAspect="1"/>
          </p:cNvPicPr>
          <p:nvPr userDrawn="1"/>
        </p:nvPicPr>
        <p:blipFill>
          <a:blip r:embed="rId2"/>
          <a:stretch>
            <a:fillRect/>
          </a:stretch>
        </p:blipFill>
        <p:spPr>
          <a:xfrm>
            <a:off x="-1" y="3538"/>
            <a:ext cx="12198299" cy="6854462"/>
          </a:xfrm>
          <a:prstGeom prst="rect">
            <a:avLst/>
          </a:prstGeom>
        </p:spPr>
      </p:pic>
      <p:pic>
        <p:nvPicPr>
          <p:cNvPr id="7" name="Graphic 6">
            <a:extLst>
              <a:ext uri="{FF2B5EF4-FFF2-40B4-BE49-F238E27FC236}">
                <a16:creationId xmlns:a16="http://schemas.microsoft.com/office/drawing/2014/main" id="{15784702-EB00-C42C-43B4-8D30458B7550}"/>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87917" y="6237318"/>
            <a:ext cx="437324" cy="437324"/>
          </a:xfrm>
          <a:prstGeom prst="rect">
            <a:avLst/>
          </a:prstGeom>
        </p:spPr>
      </p:pic>
      <p:sp>
        <p:nvSpPr>
          <p:cNvPr id="8" name="Title 1">
            <a:extLst>
              <a:ext uri="{FF2B5EF4-FFF2-40B4-BE49-F238E27FC236}">
                <a16:creationId xmlns:a16="http://schemas.microsoft.com/office/drawing/2014/main" id="{D1137293-9553-6C59-1BF4-9345502C21B5}"/>
              </a:ext>
            </a:extLst>
          </p:cNvPr>
          <p:cNvSpPr>
            <a:spLocks noGrp="1"/>
          </p:cNvSpPr>
          <p:nvPr>
            <p:ph type="title" hasCustomPrompt="1"/>
          </p:nvPr>
        </p:nvSpPr>
        <p:spPr>
          <a:xfrm>
            <a:off x="598301" y="3800560"/>
            <a:ext cx="4516140" cy="1246495"/>
          </a:xfrm>
          <a:prstGeom prst="rect">
            <a:avLst/>
          </a:prstGeom>
        </p:spPr>
        <p:txBody>
          <a:bodyPr wrap="square" anchor="b" anchorCtr="0">
            <a:spAutoFit/>
          </a:bodyPr>
          <a:lstStyle>
            <a:lvl1pPr>
              <a:defRPr sz="4500">
                <a:solidFill>
                  <a:schemeClr val="bg1"/>
                </a:solidFill>
              </a:defRPr>
            </a:lvl1pPr>
          </a:lstStyle>
          <a:p>
            <a:r>
              <a:rPr lang="en-US"/>
              <a:t>Section title goes here</a:t>
            </a:r>
          </a:p>
        </p:txBody>
      </p:sp>
      <p:sp>
        <p:nvSpPr>
          <p:cNvPr id="9" name="Text Placeholder 11">
            <a:extLst>
              <a:ext uri="{FF2B5EF4-FFF2-40B4-BE49-F238E27FC236}">
                <a16:creationId xmlns:a16="http://schemas.microsoft.com/office/drawing/2014/main" id="{7D6463DD-05BC-EC56-D6D2-D9E4C43DAFBD}"/>
              </a:ext>
            </a:extLst>
          </p:cNvPr>
          <p:cNvSpPr>
            <a:spLocks noGrp="1"/>
          </p:cNvSpPr>
          <p:nvPr>
            <p:ph type="body" sz="quarter" idx="12" hasCustomPrompt="1"/>
          </p:nvPr>
        </p:nvSpPr>
        <p:spPr>
          <a:xfrm>
            <a:off x="598300" y="5303988"/>
            <a:ext cx="4516141" cy="745638"/>
          </a:xfrm>
          <a:prstGeom prst="rect">
            <a:avLst/>
          </a:prstGeom>
        </p:spPr>
        <p:txBody>
          <a:bodyPr/>
          <a:lstStyle>
            <a:lvl1pPr>
              <a:defRPr sz="1400" b="0" i="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defRPr sz="1400">
                <a:solidFill>
                  <a:schemeClr val="accent1"/>
                </a:solidFill>
              </a:defRPr>
            </a:lvl2pPr>
            <a:lvl3pPr>
              <a:defRPr sz="1200">
                <a:solidFill>
                  <a:schemeClr val="accent1"/>
                </a:solidFill>
              </a:defRPr>
            </a:lvl3pPr>
            <a:lvl4pPr>
              <a:defRPr sz="1200">
                <a:solidFill>
                  <a:schemeClr val="accent1"/>
                </a:solidFill>
              </a:defRPr>
            </a:lvl4pPr>
            <a:lvl5pPr>
              <a:defRPr sz="1200">
                <a:solidFill>
                  <a:schemeClr val="accent1"/>
                </a:solidFill>
              </a:defRPr>
            </a:lvl5pPr>
          </a:lstStyle>
          <a:p>
            <a:pPr marL="0" marR="0" lvl="0" indent="0" algn="l" defTabSz="180000" rtl="0" eaLnBrk="1" fontAlgn="auto" latinLnBrk="0" hangingPunct="1">
              <a:lnSpc>
                <a:spcPct val="125000"/>
              </a:lnSpc>
              <a:spcBef>
                <a:spcPts val="0"/>
              </a:spcBef>
              <a:spcAft>
                <a:spcPts val="0"/>
              </a:spcAft>
              <a:buClrTx/>
              <a:buSzPct val="125000"/>
              <a:buFont typeface="Arial" panose="020B0604020202020204" pitchFamily="34" charset="0"/>
              <a:buNone/>
              <a:tabLst/>
              <a:defRPr/>
            </a:pPr>
            <a:r>
              <a:rPr lang="en-US"/>
              <a:t>Insert optional section subtitle, description, or speaker information here. Do not exceed the maximum length of three lines.</a:t>
            </a:r>
          </a:p>
        </p:txBody>
      </p:sp>
      <p:sp>
        <p:nvSpPr>
          <p:cNvPr id="3" name="TextBox 2">
            <a:extLst>
              <a:ext uri="{FF2B5EF4-FFF2-40B4-BE49-F238E27FC236}">
                <a16:creationId xmlns:a16="http://schemas.microsoft.com/office/drawing/2014/main" id="{0FCD123D-79CA-42B9-C531-BB587014015D}"/>
              </a:ext>
            </a:extLst>
          </p:cNvPr>
          <p:cNvSpPr txBox="1"/>
          <p:nvPr userDrawn="1"/>
        </p:nvSpPr>
        <p:spPr>
          <a:xfrm>
            <a:off x="587374" y="6470125"/>
            <a:ext cx="4516141" cy="194400"/>
          </a:xfrm>
          <a:prstGeom prst="rect">
            <a:avLst/>
          </a:prstGeom>
          <a:noFill/>
        </p:spPr>
        <p:txBody>
          <a:bodyPr wrap="none" lIns="0" tIns="0" rIns="0" bIns="0" rtlCol="0">
            <a:noAutofit/>
          </a:bodyPr>
          <a:lstStyle/>
          <a:p>
            <a:pPr marL="0" algn="l" defTabSz="914263" rtl="0" eaLnBrk="1" latinLnBrk="0" hangingPunct="1">
              <a:lnSpc>
                <a:spcPct val="125000"/>
              </a:lnSpc>
            </a:pPr>
            <a:r>
              <a:rPr lang="en-US" sz="1000" kern="1200">
                <a:solidFill>
                  <a:schemeClr val="bg1"/>
                </a:solidFill>
                <a:latin typeface="Verdana" panose="020B0604030504040204" pitchFamily="34" charset="0"/>
                <a:ea typeface="Verdana" panose="020B0604030504040204" pitchFamily="34" charset="0"/>
                <a:cs typeface="Verdana" panose="020B0604030504040204" pitchFamily="34" charset="0"/>
              </a:rPr>
              <a:t>Internal Presentation | Private and Confidential</a:t>
            </a:r>
          </a:p>
        </p:txBody>
      </p:sp>
    </p:spTree>
    <p:extLst>
      <p:ext uri="{BB962C8B-B14F-4D97-AF65-F5344CB8AC3E}">
        <p14:creationId xmlns:p14="http://schemas.microsoft.com/office/powerpoint/2010/main" val="4494102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4EB037F9-F3B1-D817-6FF0-2E03D7AC5FF3}"/>
              </a:ext>
            </a:extLst>
          </p:cNvPr>
          <p:cNvSpPr>
            <a:spLocks noGrp="1"/>
          </p:cNvSpPr>
          <p:nvPr>
            <p:ph type="sldNum" sz="quarter" idx="4"/>
          </p:nvPr>
        </p:nvSpPr>
        <p:spPr>
          <a:xfrm>
            <a:off x="587375" y="6464300"/>
            <a:ext cx="391478" cy="194400"/>
          </a:xfrm>
          <a:prstGeom prst="rect">
            <a:avLst/>
          </a:prstGeom>
        </p:spPr>
        <p:txBody>
          <a:bodyPr vert="horz" lIns="0" tIns="0" rIns="0" bIns="0" rtlCol="0" anchor="b" anchorCtr="0"/>
          <a:lstStyle>
            <a:lvl1pPr algn="l">
              <a:defRPr sz="1200" b="0" i="0" baseline="0">
                <a:solidFill>
                  <a:schemeClr val="tx2"/>
                </a:solidFill>
                <a:latin typeface="Inter" panose="020B0502030000000004" pitchFamily="34" charset="0"/>
                <a:ea typeface="Inter" panose="020B0502030000000004" pitchFamily="34" charset="0"/>
              </a:defRPr>
            </a:lvl1pPr>
          </a:lstStyle>
          <a:p>
            <a:fld id="{5B64C28E-966E-6B4A-816A-311B7D0A2E6D}" type="slidenum">
              <a:rPr lang="en-US" smtClean="0"/>
              <a:pPr/>
              <a:t>‹#›</a:t>
            </a:fld>
            <a:endParaRPr lang="en-US"/>
          </a:p>
        </p:txBody>
      </p:sp>
      <p:sp>
        <p:nvSpPr>
          <p:cNvPr id="14" name="Footer Placeholder 13">
            <a:extLst>
              <a:ext uri="{FF2B5EF4-FFF2-40B4-BE49-F238E27FC236}">
                <a16:creationId xmlns:a16="http://schemas.microsoft.com/office/drawing/2014/main" id="{B2085CCF-A3E2-507C-9BD5-F15B380A4653}"/>
              </a:ext>
            </a:extLst>
          </p:cNvPr>
          <p:cNvSpPr>
            <a:spLocks noGrp="1"/>
          </p:cNvSpPr>
          <p:nvPr>
            <p:ph type="ftr" sz="quarter" idx="3"/>
          </p:nvPr>
        </p:nvSpPr>
        <p:spPr>
          <a:xfrm>
            <a:off x="1063326" y="6464300"/>
            <a:ext cx="4114800" cy="194400"/>
          </a:xfrm>
          <a:prstGeom prst="rect">
            <a:avLst/>
          </a:prstGeom>
        </p:spPr>
        <p:txBody>
          <a:bodyPr vert="horz" lIns="0" tIns="0" rIns="0" bIns="0" rtlCol="0" anchor="ctr"/>
          <a:lstStyle>
            <a:lvl1pPr marL="0" algn="l" defTabSz="914263" rtl="0" eaLnBrk="1" latinLnBrk="0" hangingPunct="1">
              <a:defRPr lang="en-US" sz="1000" kern="1200" dirty="0">
                <a:solidFill>
                  <a:schemeClr val="tx2"/>
                </a:solidFill>
                <a:latin typeface="Verdana" panose="020B0604030504040204" pitchFamily="34" charset="0"/>
                <a:ea typeface="Verdana" panose="020B0604030504040204" pitchFamily="34" charset="0"/>
                <a:cs typeface="Verdana" panose="020B0604030504040204" pitchFamily="34" charset="0"/>
              </a:defRPr>
            </a:lvl1pPr>
          </a:lstStyle>
          <a:p>
            <a:r>
              <a:rPr lang="en-CA"/>
              <a:t>Internal Presentation | Private and Confidential</a:t>
            </a:r>
          </a:p>
        </p:txBody>
      </p:sp>
      <p:sp>
        <p:nvSpPr>
          <p:cNvPr id="5" name="Title Placeholder 4">
            <a:extLst>
              <a:ext uri="{FF2B5EF4-FFF2-40B4-BE49-F238E27FC236}">
                <a16:creationId xmlns:a16="http://schemas.microsoft.com/office/drawing/2014/main" id="{3041E1A5-C49C-839C-D07B-D796D1BCEBF7}"/>
              </a:ext>
            </a:extLst>
          </p:cNvPr>
          <p:cNvSpPr>
            <a:spLocks noGrp="1"/>
          </p:cNvSpPr>
          <p:nvPr>
            <p:ph type="title"/>
          </p:nvPr>
        </p:nvSpPr>
        <p:spPr>
          <a:xfrm>
            <a:off x="587376" y="584200"/>
            <a:ext cx="11017248" cy="633693"/>
          </a:xfrm>
          <a:prstGeom prst="rect">
            <a:avLst/>
          </a:prstGeom>
        </p:spPr>
        <p:txBody>
          <a:bodyPr vert="horz" lIns="0" tIns="0" rIns="0" bIns="0" rtlCol="0" anchor="t">
            <a:normAutofit/>
          </a:bodyPr>
          <a:lstStyle/>
          <a:p>
            <a:r>
              <a:rPr lang="en-US"/>
              <a:t>Click to edit the slide title</a:t>
            </a:r>
          </a:p>
        </p:txBody>
      </p:sp>
      <p:sp>
        <p:nvSpPr>
          <p:cNvPr id="2" name="Text Placeholder 1">
            <a:extLst>
              <a:ext uri="{FF2B5EF4-FFF2-40B4-BE49-F238E27FC236}">
                <a16:creationId xmlns:a16="http://schemas.microsoft.com/office/drawing/2014/main" id="{52B0FE13-E9D5-CCEA-462E-FC267A756D1B}"/>
              </a:ext>
            </a:extLst>
          </p:cNvPr>
          <p:cNvSpPr>
            <a:spLocks noGrp="1"/>
          </p:cNvSpPr>
          <p:nvPr>
            <p:ph type="body" idx="1"/>
          </p:nvPr>
        </p:nvSpPr>
        <p:spPr>
          <a:xfrm>
            <a:off x="587375" y="1736725"/>
            <a:ext cx="11017248" cy="4313424"/>
          </a:xfrm>
          <a:prstGeom prst="rect">
            <a:avLst/>
          </a:prstGeom>
        </p:spPr>
        <p:txBody>
          <a:bodyPr vert="horz" lIns="0" tIns="0" rIns="0" bIns="0" rtlCol="0">
            <a:normAutofit/>
          </a:bodyPr>
          <a:lstStyle/>
          <a:p>
            <a:pPr lvl="0"/>
            <a:r>
              <a:rPr lang="en-US"/>
              <a:t>First level text style, 14pt regular for introductory body copy, make bold for subtitles or list headings</a:t>
            </a:r>
          </a:p>
          <a:p>
            <a:pPr lvl="1"/>
            <a:r>
              <a:rPr lang="en-US"/>
              <a:t>Second level text style, 14pt regular for secondary/bulleted body copy, click “indent” once to activate</a:t>
            </a:r>
          </a:p>
          <a:p>
            <a:pPr lvl="2"/>
            <a:r>
              <a:rPr lang="en-US"/>
              <a:t>Third level text style, 14pt regular for tertiary/sub-bulleted copy, click “indent” twice to activate</a:t>
            </a:r>
          </a:p>
          <a:p>
            <a:pPr lvl="3"/>
            <a:r>
              <a:rPr lang="en-US"/>
              <a:t>Fourth level text style, 12pt regular, click “indent” thrice to activate</a:t>
            </a:r>
          </a:p>
          <a:p>
            <a:pPr lvl="4"/>
            <a:r>
              <a:rPr lang="en-US"/>
              <a:t>Fifth level text style, 12pt regular, click “indent” four times to activate</a:t>
            </a:r>
          </a:p>
          <a:p>
            <a:pPr lvl="5"/>
            <a:r>
              <a:rPr lang="en-US"/>
              <a:t>Sixth level text style, 12pt regular, click “indent” five times to activate</a:t>
            </a:r>
          </a:p>
          <a:p>
            <a:pPr lvl="6"/>
            <a:r>
              <a:rPr lang="en-US"/>
              <a:t>Seventh level text style, 12pt regular, click “indent” six times to activate</a:t>
            </a:r>
          </a:p>
          <a:p>
            <a:pPr lvl="7"/>
            <a:r>
              <a:rPr lang="en-US"/>
              <a:t>Eighth level text style, 12pt regular, click “indent” seven times to activate</a:t>
            </a:r>
          </a:p>
          <a:p>
            <a:pPr lvl="8"/>
            <a:r>
              <a:rPr lang="en-US"/>
              <a:t>Ninth level text style, 12pt regular, click “indent” eight times to activate</a:t>
            </a:r>
          </a:p>
          <a:p>
            <a:pPr lvl="4"/>
            <a:endParaRPr lang="en-US"/>
          </a:p>
          <a:p>
            <a:pPr lvl="0"/>
            <a:endParaRPr lang="en-US"/>
          </a:p>
        </p:txBody>
      </p:sp>
      <p:pic>
        <p:nvPicPr>
          <p:cNvPr id="16" name="Graphic 15">
            <a:extLst>
              <a:ext uri="{FF2B5EF4-FFF2-40B4-BE49-F238E27FC236}">
                <a16:creationId xmlns:a16="http://schemas.microsoft.com/office/drawing/2014/main" id="{59703B62-40D8-1E15-1B1B-B66A365195A8}"/>
              </a:ext>
            </a:extLst>
          </p:cNvPr>
          <p:cNvPicPr>
            <a:picLocks noChangeAspect="1"/>
          </p:cNvPicPr>
          <p:nvPr userDrawn="1"/>
        </p:nvPicPr>
        <p:blipFill>
          <a:blip r:embed="rId34" cstate="screen">
            <a:extLst>
              <a:ext uri="{28A0092B-C50C-407E-A947-70E740481C1C}">
                <a14:useLocalDpi xmlns:a14="http://schemas.microsoft.com/office/drawing/2010/main"/>
              </a:ext>
              <a:ext uri="{96DAC541-7B7A-43D3-8B79-37D633B846F1}">
                <asvg:svgBlip xmlns:asvg="http://schemas.microsoft.com/office/drawing/2016/SVG/main" r:embed="rId35"/>
              </a:ext>
            </a:extLst>
          </a:blip>
          <a:stretch>
            <a:fillRect/>
          </a:stretch>
        </p:blipFill>
        <p:spPr>
          <a:xfrm>
            <a:off x="11387917" y="6237318"/>
            <a:ext cx="437324" cy="437324"/>
          </a:xfrm>
          <a:prstGeom prst="rect">
            <a:avLst/>
          </a:prstGeom>
        </p:spPr>
      </p:pic>
    </p:spTree>
    <p:extLst>
      <p:ext uri="{BB962C8B-B14F-4D97-AF65-F5344CB8AC3E}">
        <p14:creationId xmlns:p14="http://schemas.microsoft.com/office/powerpoint/2010/main" val="17717948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 id="2147483703" r:id="rId30"/>
    <p:sldLayoutId id="2147483704" r:id="rId31"/>
    <p:sldLayoutId id="2147483705" r:id="rId32"/>
  </p:sldLayoutIdLst>
  <p:hf hdr="0" dt="0"/>
  <p:txStyles>
    <p:titleStyle>
      <a:lvl1pPr marL="0" algn="l" defTabSz="914400" rtl="0" eaLnBrk="1" latinLnBrk="0" hangingPunct="1">
        <a:lnSpc>
          <a:spcPct val="90000"/>
        </a:lnSpc>
        <a:spcBef>
          <a:spcPct val="0"/>
        </a:spcBef>
        <a:buNone/>
        <a:defRPr lang="en-US" sz="3600" b="1" kern="1200" dirty="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180000" rtl="0" eaLnBrk="1" latinLnBrk="0" hangingPunct="1">
        <a:lnSpc>
          <a:spcPct val="125000"/>
        </a:lnSpc>
        <a:spcBef>
          <a:spcPts val="400"/>
        </a:spcBef>
        <a:spcAft>
          <a:spcPts val="400"/>
        </a:spcAft>
        <a:buSzPct val="125000"/>
        <a:buFont typeface="Arial" panose="020B0604020202020204" pitchFamily="34" charset="0"/>
        <a:buNone/>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285750" indent="-285750" algn="l" defTabSz="93150" rtl="0" eaLnBrk="1" latinLnBrk="0" hangingPunct="1">
        <a:lnSpc>
          <a:spcPct val="125000"/>
        </a:lnSpc>
        <a:spcBef>
          <a:spcPts val="400"/>
        </a:spcBef>
        <a:spcAft>
          <a:spcPts val="400"/>
        </a:spcAft>
        <a:buSzPct val="100000"/>
        <a:buFontTx/>
        <a:buBlip>
          <a:blip r:embed="rId36">
            <a:extLst>
              <a:ext uri="{96DAC541-7B7A-43D3-8B79-37D633B846F1}">
                <asvg:svgBlip xmlns:asvg="http://schemas.microsoft.com/office/drawing/2016/SVG/main" r:embed="rId37"/>
              </a:ext>
            </a:extLst>
          </a:blip>
        </a:buBlip>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538163" indent="-223838" algn="l" defTabSz="914400" rtl="0" eaLnBrk="1" latinLnBrk="0" hangingPunct="1">
        <a:lnSpc>
          <a:spcPct val="125000"/>
        </a:lnSpc>
        <a:spcBef>
          <a:spcPts val="400"/>
        </a:spcBef>
        <a:spcAft>
          <a:spcPts val="400"/>
        </a:spcAft>
        <a:buClr>
          <a:schemeClr val="tx2"/>
        </a:buClr>
        <a:buSzPct val="100000"/>
        <a:buFont typeface="Arial" panose="020B0604020202020204" pitchFamily="34" charset="0"/>
        <a:buChar char="•"/>
        <a:tabLst/>
        <a:defRPr lang="en-US" sz="1400" b="0" i="0" kern="1200" baseline="0" dirty="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711200" indent="-171450" algn="l" defTabSz="914400" rtl="0" eaLnBrk="1" latinLnBrk="0" hangingPunct="1">
        <a:lnSpc>
          <a:spcPct val="125000"/>
        </a:lnSpc>
        <a:spcBef>
          <a:spcPts val="400"/>
        </a:spcBef>
        <a:spcAft>
          <a:spcPts val="400"/>
        </a:spcAft>
        <a:buSzPct val="100000"/>
        <a:buFont typeface="System Font Regular"/>
        <a:buChar char="⁃"/>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717550" indent="0" algn="l" defTabSz="914400" rtl="0" eaLnBrk="1" latinLnBrk="0" hangingPunct="1">
        <a:lnSpc>
          <a:spcPct val="125000"/>
        </a:lnSpc>
        <a:spcBef>
          <a:spcPts val="400"/>
        </a:spcBef>
        <a:spcAft>
          <a:spcPts val="400"/>
        </a:spcAft>
        <a:buFont typeface="System Font Regular"/>
        <a:buNone/>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93980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111125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1338263"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1558925"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4" orient="horz" pos="368">
          <p15:clr>
            <a:srgbClr val="F26B43"/>
          </p15:clr>
        </p15:guide>
        <p15:guide id="29" orient="horz" pos="3906">
          <p15:clr>
            <a:srgbClr val="F26B43"/>
          </p15:clr>
        </p15:guide>
        <p15:guide id="50" orient="horz" pos="3816">
          <p15:clr>
            <a:srgbClr val="F26B43"/>
          </p15:clr>
        </p15:guide>
        <p15:guide id="51" orient="horz" pos="4201">
          <p15:clr>
            <a:srgbClr val="F26B43"/>
          </p15:clr>
        </p15:guide>
        <p15:guide id="53" orient="horz" pos="4065">
          <p15:clr>
            <a:srgbClr val="F26B43"/>
          </p15:clr>
        </p15:guide>
        <p15:guide id="54" orient="horz" pos="1094">
          <p15:clr>
            <a:srgbClr val="F26B43"/>
          </p15:clr>
        </p15:guide>
        <p15:guide id="55" orient="horz" pos="867">
          <p15:clr>
            <a:srgbClr val="F26B43"/>
          </p15:clr>
        </p15:guide>
        <p15:guide id="57" pos="370">
          <p15:clr>
            <a:srgbClr val="F26B43"/>
          </p15:clr>
        </p15:guide>
        <p15:guide id="58" pos="73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19.pn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0.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transalta.sharepoint.com/sites/Assets/Assets/Forms/Thumbnails.aspx" TargetMode="External"/><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8.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1706BA6-1999-4DAB-7C3C-841E81CB1F8C}"/>
              </a:ext>
            </a:extLst>
          </p:cNvPr>
          <p:cNvSpPr>
            <a:spLocks noGrp="1"/>
          </p:cNvSpPr>
          <p:nvPr>
            <p:ph type="ctrTitle"/>
          </p:nvPr>
        </p:nvSpPr>
        <p:spPr>
          <a:xfrm>
            <a:off x="587375" y="2530136"/>
            <a:ext cx="4878854" cy="2559362"/>
          </a:xfrm>
        </p:spPr>
        <p:txBody>
          <a:bodyPr>
            <a:normAutofit fontScale="90000"/>
          </a:bodyPr>
          <a:lstStyle/>
          <a:p>
            <a:r>
              <a:rPr lang="en-US"/>
              <a:t>Lunch &amp; Learn</a:t>
            </a:r>
            <a:br>
              <a:rPr lang="en-US"/>
            </a:br>
            <a:br>
              <a:rPr lang="en-US" sz="2800">
                <a:solidFill>
                  <a:schemeClr val="accent1"/>
                </a:solidFill>
              </a:rPr>
            </a:br>
            <a:r>
              <a:rPr lang="en-US" sz="2800">
                <a:solidFill>
                  <a:schemeClr val="accent1"/>
                </a:solidFill>
              </a:rPr>
              <a:t>University of Calgary Schulich School of Engineering</a:t>
            </a:r>
            <a:br>
              <a:rPr lang="en-US" sz="2800">
                <a:solidFill>
                  <a:schemeClr val="accent1"/>
                </a:solidFill>
              </a:rPr>
            </a:br>
            <a:br>
              <a:rPr lang="en-US" sz="2800">
                <a:solidFill>
                  <a:schemeClr val="accent1"/>
                </a:solidFill>
              </a:rPr>
            </a:br>
            <a:endParaRPr lang="en-US" sz="2800"/>
          </a:p>
        </p:txBody>
      </p:sp>
      <p:sp>
        <p:nvSpPr>
          <p:cNvPr id="9" name="Text Placeholder 8">
            <a:extLst>
              <a:ext uri="{FF2B5EF4-FFF2-40B4-BE49-F238E27FC236}">
                <a16:creationId xmlns:a16="http://schemas.microsoft.com/office/drawing/2014/main" id="{B03AAABB-E40B-B3CB-CF2A-49445B9284B6}"/>
              </a:ext>
            </a:extLst>
          </p:cNvPr>
          <p:cNvSpPr>
            <a:spLocks noGrp="1"/>
          </p:cNvSpPr>
          <p:nvPr>
            <p:ph type="body" sz="quarter" idx="13"/>
          </p:nvPr>
        </p:nvSpPr>
        <p:spPr>
          <a:xfrm>
            <a:off x="587375" y="5292229"/>
            <a:ext cx="3096858" cy="901343"/>
          </a:xfrm>
        </p:spPr>
        <p:txBody>
          <a:bodyPr/>
          <a:lstStyle/>
          <a:p>
            <a:r>
              <a:rPr lang="en-US"/>
              <a:t>HydroVault &amp; Growth at TransAlta</a:t>
            </a:r>
          </a:p>
          <a:p>
            <a:r>
              <a:rPr lang="en-US">
                <a:latin typeface="Verdana"/>
                <a:ea typeface="Verdana"/>
              </a:rPr>
              <a:t> April 17, 2024</a:t>
            </a:r>
          </a:p>
        </p:txBody>
      </p:sp>
      <p:pic>
        <p:nvPicPr>
          <p:cNvPr id="5" name="Picture 4" descr="A gold diamond shaped logo&#10;&#10;Description automatically generated">
            <a:extLst>
              <a:ext uri="{FF2B5EF4-FFF2-40B4-BE49-F238E27FC236}">
                <a16:creationId xmlns:a16="http://schemas.microsoft.com/office/drawing/2014/main" id="{F96B03B6-9B35-EEC8-D7F4-99A4579BFF85}"/>
              </a:ext>
            </a:extLst>
          </p:cNvPr>
          <p:cNvPicPr>
            <a:picLocks noChangeAspect="1"/>
          </p:cNvPicPr>
          <p:nvPr/>
        </p:nvPicPr>
        <p:blipFill rotWithShape="1">
          <a:blip r:embed="rId2"/>
          <a:srcRect l="22937" t="24866" r="23053" b="24348"/>
          <a:stretch/>
        </p:blipFill>
        <p:spPr>
          <a:xfrm>
            <a:off x="10777853" y="6230412"/>
            <a:ext cx="497477" cy="467776"/>
          </a:xfrm>
          <a:prstGeom prst="rect">
            <a:avLst/>
          </a:prstGeom>
        </p:spPr>
      </p:pic>
      <p:pic>
        <p:nvPicPr>
          <p:cNvPr id="6" name="Picture Placeholder 5" descr="A picture containing outdoor, cloud, nature, highland&#10;&#10;Description automatically generated">
            <a:extLst>
              <a:ext uri="{FF2B5EF4-FFF2-40B4-BE49-F238E27FC236}">
                <a16:creationId xmlns:a16="http://schemas.microsoft.com/office/drawing/2014/main" id="{1CB30BC7-44FA-D650-3F06-A8209BF42156}"/>
              </a:ext>
            </a:extLst>
          </p:cNvPr>
          <p:cNvPicPr>
            <a:picLocks noGrp="1" noChangeAspect="1"/>
          </p:cNvPicPr>
          <p:nvPr>
            <p:ph type="pic" sz="quarter" idx="11"/>
          </p:nvPr>
        </p:nvPicPr>
        <p:blipFill rotWithShape="1">
          <a:blip r:embed="rId3"/>
          <a:srcRect t="4597" b="27402"/>
          <a:stretch/>
        </p:blipFill>
        <p:spPr>
          <a:xfrm>
            <a:off x="5882155" y="1544701"/>
            <a:ext cx="6309846" cy="5315892"/>
          </a:xfrm>
        </p:spPr>
      </p:pic>
      <p:pic>
        <p:nvPicPr>
          <p:cNvPr id="8" name="Picture 7" descr="A close-up of a logo&#10;&#10;Description automatically generated">
            <a:extLst>
              <a:ext uri="{FF2B5EF4-FFF2-40B4-BE49-F238E27FC236}">
                <a16:creationId xmlns:a16="http://schemas.microsoft.com/office/drawing/2014/main" id="{ABE0176B-B072-6FA7-6CC0-49BB758CB7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201450" cy="1544701"/>
          </a:xfrm>
          <a:prstGeom prst="rect">
            <a:avLst/>
          </a:prstGeom>
        </p:spPr>
      </p:pic>
    </p:spTree>
    <p:extLst>
      <p:ext uri="{BB962C8B-B14F-4D97-AF65-F5344CB8AC3E}">
        <p14:creationId xmlns:p14="http://schemas.microsoft.com/office/powerpoint/2010/main" val="2033237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blue and red triangle box&#10;&#10;Description automatically generated with medium confidence">
            <a:extLst>
              <a:ext uri="{FF2B5EF4-FFF2-40B4-BE49-F238E27FC236}">
                <a16:creationId xmlns:a16="http://schemas.microsoft.com/office/drawing/2014/main" id="{81B467D0-9BF9-5A2C-E1DF-56616A91D268}"/>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4439445" y="2111922"/>
            <a:ext cx="7272337" cy="3350399"/>
          </a:xfrm>
          <a:prstGeom prst="rect">
            <a:avLst/>
          </a:prstGeom>
        </p:spPr>
      </p:pic>
      <p:sp>
        <p:nvSpPr>
          <p:cNvPr id="5" name="Content Placeholder 4">
            <a:extLst>
              <a:ext uri="{FF2B5EF4-FFF2-40B4-BE49-F238E27FC236}">
                <a16:creationId xmlns:a16="http://schemas.microsoft.com/office/drawing/2014/main" id="{DFDC35FC-9105-7580-6477-538C5F96BB5A}"/>
              </a:ext>
            </a:extLst>
          </p:cNvPr>
          <p:cNvSpPr>
            <a:spLocks noGrp="1"/>
          </p:cNvSpPr>
          <p:nvPr>
            <p:ph idx="1"/>
          </p:nvPr>
        </p:nvSpPr>
        <p:spPr/>
        <p:txBody>
          <a:bodyPr>
            <a:normAutofit lnSpcReduction="10000"/>
          </a:bodyPr>
          <a:lstStyle/>
          <a:p>
            <a:pPr marL="342900" indent="-342900">
              <a:buFont typeface="Arial"/>
              <a:buChar char="•"/>
            </a:pPr>
            <a:r>
              <a:rPr lang="en-CA">
                <a:latin typeface="Verdana" panose="020B0604030504040204" pitchFamily="34" charset="0"/>
                <a:ea typeface="Verdana" panose="020B0604030504040204" pitchFamily="34" charset="0"/>
                <a:cs typeface="Verdana" panose="020B0604030504040204" pitchFamily="34" charset="0"/>
              </a:rPr>
              <a:t>Vertical cut-off wall for the waste dump pile</a:t>
            </a:r>
          </a:p>
          <a:p>
            <a:pPr marL="800100" lvl="1" indent="-342900">
              <a:buFont typeface="Courier New"/>
              <a:buChar char="o"/>
            </a:pPr>
            <a:r>
              <a:rPr lang="en-CA">
                <a:latin typeface="Verdana" panose="020B0604030504040204" pitchFamily="34" charset="0"/>
                <a:ea typeface="Verdana" panose="020B0604030504040204" pitchFamily="34" charset="0"/>
                <a:cs typeface="Verdana" panose="020B0604030504040204" pitchFamily="34" charset="0"/>
              </a:rPr>
              <a:t>Slurry Walls</a:t>
            </a:r>
          </a:p>
          <a:p>
            <a:pPr marL="800100" lvl="1" indent="-342900">
              <a:buFont typeface="Courier New"/>
              <a:buChar char="o"/>
            </a:pPr>
            <a:r>
              <a:rPr lang="en-CA">
                <a:latin typeface="Verdana" panose="020B0604030504040204" pitchFamily="34" charset="0"/>
                <a:ea typeface="Verdana" panose="020B0604030504040204" pitchFamily="34" charset="0"/>
                <a:cs typeface="Verdana" panose="020B0604030504040204" pitchFamily="34" charset="0"/>
              </a:rPr>
              <a:t>Sheet pile/Geomembrane Walls</a:t>
            </a:r>
          </a:p>
          <a:p>
            <a:pPr marL="800100" lvl="1" indent="-342900">
              <a:buFont typeface="Courier New"/>
              <a:buChar char="o"/>
            </a:pPr>
            <a:r>
              <a:rPr lang="en-CA" b="1">
                <a:latin typeface="Verdana" panose="020B0604030504040204" pitchFamily="34" charset="0"/>
                <a:ea typeface="Verdana" panose="020B0604030504040204" pitchFamily="34" charset="0"/>
                <a:cs typeface="Verdana" panose="020B0604030504040204" pitchFamily="34" charset="0"/>
              </a:rPr>
              <a:t>Grouted Barrier Walls</a:t>
            </a:r>
          </a:p>
          <a:p>
            <a:endParaRPr lang="en-CA">
              <a:latin typeface="Verdana" panose="020B0604030504040204" pitchFamily="34" charset="0"/>
              <a:ea typeface="Verdana" panose="020B0604030504040204" pitchFamily="34" charset="0"/>
              <a:cs typeface="Verdana" panose="020B0604030504040204" pitchFamily="34" charset="0"/>
            </a:endParaRPr>
          </a:p>
          <a:p>
            <a:pPr marL="342900" indent="-342900">
              <a:buFont typeface="Arial"/>
              <a:buChar char="•"/>
            </a:pPr>
            <a:r>
              <a:rPr lang="en-CA">
                <a:latin typeface="Verdana" panose="020B0604030504040204" pitchFamily="34" charset="0"/>
                <a:ea typeface="Verdana" panose="020B0604030504040204" pitchFamily="34" charset="0"/>
                <a:cs typeface="Verdana" panose="020B0604030504040204" pitchFamily="34" charset="0"/>
              </a:rPr>
              <a:t>Exterior grouting: Grouting methods to deal with cracks in non-waste material</a:t>
            </a:r>
          </a:p>
          <a:p>
            <a:pPr marL="742950" lvl="1" indent="-285750">
              <a:buFont typeface="Courier New"/>
              <a:buChar char="o"/>
            </a:pPr>
            <a:r>
              <a:rPr lang="en-CA">
                <a:latin typeface="Verdana" panose="020B0604030504040204" pitchFamily="34" charset="0"/>
                <a:ea typeface="Verdana" panose="020B0604030504040204" pitchFamily="34" charset="0"/>
                <a:cs typeface="Verdana" panose="020B0604030504040204" pitchFamily="34" charset="0"/>
              </a:rPr>
              <a:t>Consolidation Grouting</a:t>
            </a:r>
          </a:p>
          <a:p>
            <a:pPr marL="742950" lvl="1" indent="-285750">
              <a:buFont typeface="Courier New"/>
              <a:buChar char="o"/>
            </a:pPr>
            <a:r>
              <a:rPr lang="en-CA" b="1">
                <a:latin typeface="Verdana" panose="020B0604030504040204" pitchFamily="34" charset="0"/>
                <a:ea typeface="Verdana" panose="020B0604030504040204" pitchFamily="34" charset="0"/>
                <a:cs typeface="Verdana" panose="020B0604030504040204" pitchFamily="34" charset="0"/>
              </a:rPr>
              <a:t>Curtain Grouting</a:t>
            </a:r>
          </a:p>
          <a:p>
            <a:endParaRPr lang="en-US"/>
          </a:p>
        </p:txBody>
      </p:sp>
      <p:sp>
        <p:nvSpPr>
          <p:cNvPr id="6" name="Subtitle 5">
            <a:extLst>
              <a:ext uri="{FF2B5EF4-FFF2-40B4-BE49-F238E27FC236}">
                <a16:creationId xmlns:a16="http://schemas.microsoft.com/office/drawing/2014/main" id="{0770C1B6-719F-3BDC-D933-F9A56FA23D0F}"/>
              </a:ext>
            </a:extLst>
          </p:cNvPr>
          <p:cNvSpPr>
            <a:spLocks noGrp="1"/>
          </p:cNvSpPr>
          <p:nvPr>
            <p:ph type="subTitle" idx="13"/>
          </p:nvPr>
        </p:nvSpPr>
        <p:spPr/>
        <p:txBody>
          <a:bodyPr/>
          <a:lstStyle/>
          <a:p>
            <a:r>
              <a:rPr lang="en-CA" sz="1800">
                <a:latin typeface="Verdana" panose="020B0604030504040204" pitchFamily="34" charset="0"/>
                <a:ea typeface="Verdana" panose="020B0604030504040204" pitchFamily="34" charset="0"/>
                <a:cs typeface="Verdana" panose="020B0604030504040204" pitchFamily="34" charset="0"/>
              </a:rPr>
              <a:t>Grouting Requirements</a:t>
            </a:r>
          </a:p>
        </p:txBody>
      </p:sp>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Upper Reservoir</a:t>
            </a:r>
          </a:p>
        </p:txBody>
      </p:sp>
      <p:sp>
        <p:nvSpPr>
          <p:cNvPr id="9" name="TextBox 8">
            <a:extLst>
              <a:ext uri="{FF2B5EF4-FFF2-40B4-BE49-F238E27FC236}">
                <a16:creationId xmlns:a16="http://schemas.microsoft.com/office/drawing/2014/main" id="{4058E8A7-383A-F18F-9664-8E7026DBEBFF}"/>
              </a:ext>
            </a:extLst>
          </p:cNvPr>
          <p:cNvSpPr txBox="1"/>
          <p:nvPr/>
        </p:nvSpPr>
        <p:spPr>
          <a:xfrm rot="20841780">
            <a:off x="9462896" y="4188462"/>
            <a:ext cx="2171700" cy="338554"/>
          </a:xfrm>
          <a:prstGeom prst="rect">
            <a:avLst/>
          </a:prstGeom>
          <a:noFill/>
        </p:spPr>
        <p:txBody>
          <a:bodyPr wrap="square" rtlCol="0">
            <a:spAutoFit/>
          </a:bodyPr>
          <a:lstStyle/>
          <a:p>
            <a:r>
              <a:rPr lang="en-CA" sz="1600">
                <a:solidFill>
                  <a:schemeClr val="bg1"/>
                </a:solidFill>
                <a:latin typeface="Verdana" panose="020B0604030504040204" pitchFamily="34" charset="0"/>
                <a:ea typeface="Verdana" panose="020B0604030504040204" pitchFamily="34" charset="0"/>
                <a:cs typeface="Verdana" panose="020B0604030504040204" pitchFamily="34" charset="0"/>
              </a:rPr>
              <a:t>Retained Water</a:t>
            </a:r>
          </a:p>
        </p:txBody>
      </p:sp>
      <p:sp>
        <p:nvSpPr>
          <p:cNvPr id="10" name="TextBox 9">
            <a:extLst>
              <a:ext uri="{FF2B5EF4-FFF2-40B4-BE49-F238E27FC236}">
                <a16:creationId xmlns:a16="http://schemas.microsoft.com/office/drawing/2014/main" id="{5624B903-2DC6-4E64-F21F-7D2786A98291}"/>
              </a:ext>
            </a:extLst>
          </p:cNvPr>
          <p:cNvSpPr txBox="1"/>
          <p:nvPr/>
        </p:nvSpPr>
        <p:spPr>
          <a:xfrm rot="350958">
            <a:off x="6550889" y="4300985"/>
            <a:ext cx="2082800" cy="369332"/>
          </a:xfrm>
          <a:prstGeom prst="rect">
            <a:avLst/>
          </a:prstGeom>
          <a:noFill/>
        </p:spPr>
        <p:txBody>
          <a:bodyPr wrap="square" rtlCol="0">
            <a:spAutoFit/>
          </a:bodyPr>
          <a:lstStyle/>
          <a:p>
            <a:r>
              <a:rPr lang="en-CA" sz="1600">
                <a:solidFill>
                  <a:schemeClr val="bg1"/>
                </a:solidFill>
                <a:latin typeface="Verdana" panose="020B0604030504040204" pitchFamily="34" charset="0"/>
                <a:ea typeface="Verdana" panose="020B0604030504040204" pitchFamily="34" charset="0"/>
                <a:cs typeface="Verdana" panose="020B0604030504040204" pitchFamily="34" charset="0"/>
              </a:rPr>
              <a:t>Permeable</a:t>
            </a:r>
            <a:r>
              <a:rPr lang="en-CA">
                <a:solidFill>
                  <a:schemeClr val="bg1"/>
                </a:solidFill>
                <a:latin typeface="Verdana" panose="020B0604030504040204" pitchFamily="34" charset="0"/>
                <a:ea typeface="Verdana" panose="020B0604030504040204" pitchFamily="34" charset="0"/>
                <a:cs typeface="Verdana" panose="020B0604030504040204" pitchFamily="34" charset="0"/>
              </a:rPr>
              <a:t> Rock</a:t>
            </a:r>
          </a:p>
        </p:txBody>
      </p:sp>
      <p:sp>
        <p:nvSpPr>
          <p:cNvPr id="14" name="TextBox 13">
            <a:extLst>
              <a:ext uri="{FF2B5EF4-FFF2-40B4-BE49-F238E27FC236}">
                <a16:creationId xmlns:a16="http://schemas.microsoft.com/office/drawing/2014/main" id="{9F5A89C3-CD70-06ED-F0B1-7F9137A50385}"/>
              </a:ext>
            </a:extLst>
          </p:cNvPr>
          <p:cNvSpPr txBox="1"/>
          <p:nvPr/>
        </p:nvSpPr>
        <p:spPr>
          <a:xfrm rot="20841780">
            <a:off x="5889818" y="4734121"/>
            <a:ext cx="2171700" cy="338554"/>
          </a:xfrm>
          <a:prstGeom prst="rect">
            <a:avLst/>
          </a:prstGeom>
          <a:noFill/>
        </p:spPr>
        <p:txBody>
          <a:bodyPr wrap="square" rtlCol="0">
            <a:spAutoFit/>
          </a:bodyPr>
          <a:lstStyle/>
          <a:p>
            <a:r>
              <a:rPr lang="en-CA" sz="1600">
                <a:solidFill>
                  <a:schemeClr val="bg1"/>
                </a:solidFill>
                <a:latin typeface="Verdana" panose="020B0604030504040204" pitchFamily="34" charset="0"/>
                <a:ea typeface="Verdana" panose="020B0604030504040204" pitchFamily="34" charset="0"/>
                <a:cs typeface="Verdana" panose="020B0604030504040204" pitchFamily="34" charset="0"/>
              </a:rPr>
              <a:t>Cut-off Wall</a:t>
            </a:r>
          </a:p>
        </p:txBody>
      </p:sp>
    </p:spTree>
    <p:extLst>
      <p:ext uri="{BB962C8B-B14F-4D97-AF65-F5344CB8AC3E}">
        <p14:creationId xmlns:p14="http://schemas.microsoft.com/office/powerpoint/2010/main" val="3674870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Lower Reservoir</a:t>
            </a:r>
          </a:p>
        </p:txBody>
      </p:sp>
      <p:sp>
        <p:nvSpPr>
          <p:cNvPr id="3" name="TextBox 2">
            <a:extLst>
              <a:ext uri="{FF2B5EF4-FFF2-40B4-BE49-F238E27FC236}">
                <a16:creationId xmlns:a16="http://schemas.microsoft.com/office/drawing/2014/main" id="{C0E37211-CDC9-1478-87DF-E2240AE332EA}"/>
              </a:ext>
            </a:extLst>
          </p:cNvPr>
          <p:cNvSpPr txBox="1"/>
          <p:nvPr/>
        </p:nvSpPr>
        <p:spPr>
          <a:xfrm>
            <a:off x="627872" y="1276309"/>
            <a:ext cx="4791633" cy="461665"/>
          </a:xfrm>
          <a:prstGeom prst="rect">
            <a:avLst/>
          </a:prstGeom>
          <a:noFill/>
        </p:spPr>
        <p:txBody>
          <a:bodyPr wrap="none" rtlCol="0">
            <a:spAutoFit/>
          </a:bodyPr>
          <a:lstStyle/>
          <a:p>
            <a:r>
              <a:rPr lang="en-CA" sz="2400">
                <a:latin typeface="Verdana" panose="020B0604030504040204" pitchFamily="34" charset="0"/>
                <a:ea typeface="Verdana" panose="020B0604030504040204" pitchFamily="34" charset="0"/>
                <a:cs typeface="Verdana" panose="020B0604030504040204" pitchFamily="34" charset="0"/>
              </a:rPr>
              <a:t>Water Level / Dam Placement</a:t>
            </a:r>
          </a:p>
        </p:txBody>
      </p:sp>
      <p:grpSp>
        <p:nvGrpSpPr>
          <p:cNvPr id="42" name="Group 41">
            <a:extLst>
              <a:ext uri="{FF2B5EF4-FFF2-40B4-BE49-F238E27FC236}">
                <a16:creationId xmlns:a16="http://schemas.microsoft.com/office/drawing/2014/main" id="{5BD5E1F8-84B8-ABD4-E709-23614C4E7557}"/>
              </a:ext>
            </a:extLst>
          </p:cNvPr>
          <p:cNvGrpSpPr/>
          <p:nvPr/>
        </p:nvGrpSpPr>
        <p:grpSpPr>
          <a:xfrm>
            <a:off x="5419505" y="1821092"/>
            <a:ext cx="6510247" cy="4200789"/>
            <a:chOff x="5419945" y="2019037"/>
            <a:chExt cx="6086207" cy="3773214"/>
          </a:xfrm>
        </p:grpSpPr>
        <p:grpSp>
          <p:nvGrpSpPr>
            <p:cNvPr id="31" name="Group 30">
              <a:extLst>
                <a:ext uri="{FF2B5EF4-FFF2-40B4-BE49-F238E27FC236}">
                  <a16:creationId xmlns:a16="http://schemas.microsoft.com/office/drawing/2014/main" id="{EE2FFFB1-95E4-8219-B382-91B24D34E519}"/>
                </a:ext>
              </a:extLst>
            </p:cNvPr>
            <p:cNvGrpSpPr/>
            <p:nvPr/>
          </p:nvGrpSpPr>
          <p:grpSpPr>
            <a:xfrm>
              <a:off x="5419945" y="2019037"/>
              <a:ext cx="6086207" cy="3773214"/>
              <a:chOff x="5419945" y="2019037"/>
              <a:chExt cx="6086207" cy="3773214"/>
            </a:xfrm>
          </p:grpSpPr>
          <p:pic>
            <p:nvPicPr>
              <p:cNvPr id="4" name="Picture 3">
                <a:extLst>
                  <a:ext uri="{FF2B5EF4-FFF2-40B4-BE49-F238E27FC236}">
                    <a16:creationId xmlns:a16="http://schemas.microsoft.com/office/drawing/2014/main" id="{1315E7C0-0BD3-665A-A720-55C2F208F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9945" y="2019037"/>
                <a:ext cx="6086207" cy="3773214"/>
              </a:xfrm>
              <a:prstGeom prst="rect">
                <a:avLst/>
              </a:prstGeom>
              <a:ln w="12700">
                <a:solidFill>
                  <a:schemeClr val="tx1"/>
                </a:solidFill>
              </a:ln>
            </p:spPr>
          </p:pic>
          <p:cxnSp>
            <p:nvCxnSpPr>
              <p:cNvPr id="5" name="Straight Arrow Connector 4">
                <a:extLst>
                  <a:ext uri="{FF2B5EF4-FFF2-40B4-BE49-F238E27FC236}">
                    <a16:creationId xmlns:a16="http://schemas.microsoft.com/office/drawing/2014/main" id="{74DB20D1-42FB-6856-FD99-A1A969390340}"/>
                  </a:ext>
                </a:extLst>
              </p:cNvPr>
              <p:cNvCxnSpPr/>
              <p:nvPr/>
            </p:nvCxnSpPr>
            <p:spPr>
              <a:xfrm flipH="1" flipV="1">
                <a:off x="9861755" y="4119716"/>
                <a:ext cx="334297" cy="86523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1211813-AFFE-3305-DD6E-3A319EDB91E4}"/>
                  </a:ext>
                </a:extLst>
              </p:cNvPr>
              <p:cNvCxnSpPr>
                <a:cxnSpLocks/>
              </p:cNvCxnSpPr>
              <p:nvPr/>
            </p:nvCxnSpPr>
            <p:spPr>
              <a:xfrm flipV="1">
                <a:off x="10196052" y="4119716"/>
                <a:ext cx="152400" cy="86523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EA49D33-518B-7345-69AA-6AB53C23DCD8}"/>
                  </a:ext>
                </a:extLst>
              </p:cNvPr>
              <p:cNvCxnSpPr>
                <a:cxnSpLocks/>
              </p:cNvCxnSpPr>
              <p:nvPr/>
            </p:nvCxnSpPr>
            <p:spPr>
              <a:xfrm flipV="1">
                <a:off x="10196052" y="4395019"/>
                <a:ext cx="786580" cy="58993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43A71A-4B6A-03E0-CA13-F07142ECE509}"/>
                  </a:ext>
                </a:extLst>
              </p:cNvPr>
              <p:cNvSpPr txBox="1"/>
              <p:nvPr/>
            </p:nvSpPr>
            <p:spPr>
              <a:xfrm>
                <a:off x="8613771" y="5006641"/>
                <a:ext cx="2807298" cy="525254"/>
              </a:xfrm>
              <a:prstGeom prst="rect">
                <a:avLst/>
              </a:prstGeom>
              <a:solidFill>
                <a:schemeClr val="accent1">
                  <a:lumMod val="50000"/>
                </a:schemeClr>
              </a:solidFill>
              <a:ln w="12700">
                <a:solidFill>
                  <a:srgbClr val="087486"/>
                </a:solidFill>
              </a:ln>
            </p:spPr>
            <p:txBody>
              <a:bodyPr wrap="square" rtlCol="0">
                <a:spAutoFit/>
              </a:bodyPr>
              <a:lstStyle/>
              <a:p>
                <a:pPr algn="ctr"/>
                <a:r>
                  <a:rPr lang="en-CA" sz="1600">
                    <a:solidFill>
                      <a:srgbClr val="FFFFFF"/>
                    </a:solidFill>
                    <a:latin typeface="Verdana" panose="020B0604030504040204" pitchFamily="34" charset="0"/>
                    <a:ea typeface="Verdana" panose="020B0604030504040204" pitchFamily="34" charset="0"/>
                    <a:cs typeface="Times New Roman" panose="02020603050405020304" pitchFamily="18" charset="0"/>
                  </a:rPr>
                  <a:t>North Dam Location Alternatives</a:t>
                </a:r>
              </a:p>
            </p:txBody>
          </p:sp>
          <p:cxnSp>
            <p:nvCxnSpPr>
              <p:cNvPr id="11" name="Straight Connector 10">
                <a:extLst>
                  <a:ext uri="{FF2B5EF4-FFF2-40B4-BE49-F238E27FC236}">
                    <a16:creationId xmlns:a16="http://schemas.microsoft.com/office/drawing/2014/main" id="{D3139079-EED5-3449-C437-41694240EC98}"/>
                  </a:ext>
                </a:extLst>
              </p:cNvPr>
              <p:cNvCxnSpPr>
                <a:cxnSpLocks/>
                <a:stCxn id="4" idx="1"/>
              </p:cNvCxnSpPr>
              <p:nvPr/>
            </p:nvCxnSpPr>
            <p:spPr>
              <a:xfrm flipV="1">
                <a:off x="5419945" y="3640387"/>
                <a:ext cx="387584" cy="26525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CB9A1AA-B7E9-209C-765A-0F0E77528722}"/>
                  </a:ext>
                </a:extLst>
              </p:cNvPr>
              <p:cNvCxnSpPr>
                <a:cxnSpLocks/>
              </p:cNvCxnSpPr>
              <p:nvPr/>
            </p:nvCxnSpPr>
            <p:spPr>
              <a:xfrm flipV="1">
                <a:off x="5807529" y="2874543"/>
                <a:ext cx="298314" cy="78305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400BF1A-FA18-2603-146C-65E54C4DF238}"/>
                  </a:ext>
                </a:extLst>
              </p:cNvPr>
              <p:cNvCxnSpPr>
                <a:cxnSpLocks/>
              </p:cNvCxnSpPr>
              <p:nvPr/>
            </p:nvCxnSpPr>
            <p:spPr>
              <a:xfrm flipV="1">
                <a:off x="6094476" y="2267798"/>
                <a:ext cx="834281" cy="622547"/>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450B03B-C16F-0201-82C5-2A8DA0797DE2}"/>
                  </a:ext>
                </a:extLst>
              </p:cNvPr>
              <p:cNvCxnSpPr>
                <a:cxnSpLocks/>
              </p:cNvCxnSpPr>
              <p:nvPr/>
            </p:nvCxnSpPr>
            <p:spPr>
              <a:xfrm>
                <a:off x="6907139" y="2281770"/>
                <a:ext cx="868822" cy="21634"/>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B9BF8D9-574F-5E61-6C66-C27196BF52E7}"/>
                  </a:ext>
                </a:extLst>
              </p:cNvPr>
              <p:cNvCxnSpPr>
                <a:cxnSpLocks/>
              </p:cNvCxnSpPr>
              <p:nvPr/>
            </p:nvCxnSpPr>
            <p:spPr>
              <a:xfrm flipV="1">
                <a:off x="7763038" y="2019037"/>
                <a:ext cx="85562" cy="29453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8CC85CF-FF15-70A8-3F66-66F0CF30E524}"/>
                  </a:ext>
                </a:extLst>
              </p:cNvPr>
              <p:cNvCxnSpPr>
                <a:cxnSpLocks/>
                <a:stCxn id="27" idx="0"/>
              </p:cNvCxnSpPr>
              <p:nvPr/>
            </p:nvCxnSpPr>
            <p:spPr>
              <a:xfrm flipH="1" flipV="1">
                <a:off x="6482120" y="2662151"/>
                <a:ext cx="262541" cy="432357"/>
              </a:xfrm>
              <a:prstGeom prst="straightConnector1">
                <a:avLst/>
              </a:prstGeom>
              <a:ln w="127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42E1B96-8C8A-F126-5588-AF3B4BAE0504}"/>
                  </a:ext>
                </a:extLst>
              </p:cNvPr>
              <p:cNvSpPr txBox="1"/>
              <p:nvPr/>
            </p:nvSpPr>
            <p:spPr>
              <a:xfrm>
                <a:off x="6174440" y="3094508"/>
                <a:ext cx="1140443" cy="359385"/>
              </a:xfrm>
              <a:prstGeom prst="rect">
                <a:avLst/>
              </a:prstGeom>
              <a:solidFill>
                <a:schemeClr val="accent3">
                  <a:lumMod val="50000"/>
                </a:schemeClr>
              </a:solidFill>
              <a:ln w="12700">
                <a:solidFill>
                  <a:srgbClr val="8A5C00"/>
                </a:solidFill>
              </a:ln>
            </p:spPr>
            <p:txBody>
              <a:bodyPr wrap="square" rtlCol="0">
                <a:spAutoFit/>
              </a:bodyPr>
              <a:lstStyle/>
              <a:p>
                <a:pPr algn="ctr"/>
                <a:r>
                  <a:rPr lang="en-CA" sz="1000">
                    <a:solidFill>
                      <a:schemeClr val="bg1"/>
                    </a:solidFill>
                    <a:latin typeface="Verdana" panose="020B0604030504040204" pitchFamily="34" charset="0"/>
                    <a:ea typeface="Verdana" panose="020B0604030504040204" pitchFamily="34" charset="0"/>
                    <a:cs typeface="Times New Roman" panose="02020603050405020304" pitchFamily="18" charset="0"/>
                  </a:rPr>
                  <a:t>Alberta/BC Border</a:t>
                </a:r>
              </a:p>
            </p:txBody>
          </p:sp>
          <p:sp>
            <p:nvSpPr>
              <p:cNvPr id="29" name="TextBox 28">
                <a:extLst>
                  <a:ext uri="{FF2B5EF4-FFF2-40B4-BE49-F238E27FC236}">
                    <a16:creationId xmlns:a16="http://schemas.microsoft.com/office/drawing/2014/main" id="{9B5F7090-1601-663D-B9D6-A642AC6151D1}"/>
                  </a:ext>
                </a:extLst>
              </p:cNvPr>
              <p:cNvSpPr txBox="1"/>
              <p:nvPr/>
            </p:nvSpPr>
            <p:spPr>
              <a:xfrm rot="1369193">
                <a:off x="8326766" y="2564850"/>
                <a:ext cx="960189" cy="414675"/>
              </a:xfrm>
              <a:prstGeom prst="rect">
                <a:avLst/>
              </a:prstGeom>
              <a:noFill/>
              <a:ln w="12700">
                <a:noFill/>
              </a:ln>
            </p:spPr>
            <p:txBody>
              <a:bodyPr wrap="square" rtlCol="0">
                <a:spAutoFit/>
              </a:bodyPr>
              <a:lstStyle/>
              <a:p>
                <a:pPr algn="ctr"/>
                <a:r>
                  <a:rPr lang="en-CA" sz="1200" b="1">
                    <a:solidFill>
                      <a:schemeClr val="bg1"/>
                    </a:solidFill>
                    <a:latin typeface="Verdana" panose="020B0604030504040204" pitchFamily="34" charset="0"/>
                    <a:ea typeface="Verdana" panose="020B0604030504040204" pitchFamily="34" charset="0"/>
                    <a:cs typeface="Times New Roman" panose="02020603050405020304" pitchFamily="18" charset="0"/>
                  </a:rPr>
                  <a:t>Lower Reservoir</a:t>
                </a:r>
              </a:p>
            </p:txBody>
          </p:sp>
          <p:sp>
            <p:nvSpPr>
              <p:cNvPr id="30" name="TextBox 29">
                <a:extLst>
                  <a:ext uri="{FF2B5EF4-FFF2-40B4-BE49-F238E27FC236}">
                    <a16:creationId xmlns:a16="http://schemas.microsoft.com/office/drawing/2014/main" id="{1CEEE03B-EE6C-C666-8CFB-1C0E46738099}"/>
                  </a:ext>
                </a:extLst>
              </p:cNvPr>
              <p:cNvSpPr txBox="1"/>
              <p:nvPr/>
            </p:nvSpPr>
            <p:spPr>
              <a:xfrm rot="21000043">
                <a:off x="5458193" y="5045801"/>
                <a:ext cx="1272565" cy="414675"/>
              </a:xfrm>
              <a:prstGeom prst="rect">
                <a:avLst/>
              </a:prstGeom>
              <a:noFill/>
              <a:ln w="12700">
                <a:noFill/>
              </a:ln>
            </p:spPr>
            <p:txBody>
              <a:bodyPr wrap="square" rtlCol="0">
                <a:spAutoFit/>
              </a:bodyPr>
              <a:lstStyle/>
              <a:p>
                <a:pPr algn="ctr"/>
                <a:r>
                  <a:rPr lang="en-CA" sz="1200" b="1">
                    <a:solidFill>
                      <a:schemeClr val="bg1"/>
                    </a:solidFill>
                    <a:latin typeface="Verdana" panose="020B0604030504040204" pitchFamily="34" charset="0"/>
                    <a:ea typeface="Verdana" panose="020B0604030504040204" pitchFamily="34" charset="0"/>
                    <a:cs typeface="Times New Roman" panose="02020603050405020304" pitchFamily="18" charset="0"/>
                  </a:rPr>
                  <a:t>Upper Reservoir</a:t>
                </a:r>
              </a:p>
            </p:txBody>
          </p:sp>
        </p:grpSp>
        <p:cxnSp>
          <p:nvCxnSpPr>
            <p:cNvPr id="32" name="Straight Connector 31">
              <a:extLst>
                <a:ext uri="{FF2B5EF4-FFF2-40B4-BE49-F238E27FC236}">
                  <a16:creationId xmlns:a16="http://schemas.microsoft.com/office/drawing/2014/main" id="{7932D650-E93B-EF8A-9526-79373B63C76B}"/>
                </a:ext>
              </a:extLst>
            </p:cNvPr>
            <p:cNvCxnSpPr>
              <a:cxnSpLocks/>
            </p:cNvCxnSpPr>
            <p:nvPr/>
          </p:nvCxnSpPr>
          <p:spPr>
            <a:xfrm flipV="1">
              <a:off x="9747691" y="3089673"/>
              <a:ext cx="129048" cy="70071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184E20-8C5D-AECD-3FC0-E4364C18E011}"/>
                </a:ext>
              </a:extLst>
            </p:cNvPr>
            <p:cNvCxnSpPr>
              <a:cxnSpLocks/>
            </p:cNvCxnSpPr>
            <p:nvPr/>
          </p:nvCxnSpPr>
          <p:spPr>
            <a:xfrm flipV="1">
              <a:off x="10348452" y="3337510"/>
              <a:ext cx="197535" cy="514891"/>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938002-D349-9038-8108-31E7213DDE31}"/>
                </a:ext>
              </a:extLst>
            </p:cNvPr>
            <p:cNvCxnSpPr>
              <a:cxnSpLocks/>
            </p:cNvCxnSpPr>
            <p:nvPr/>
          </p:nvCxnSpPr>
          <p:spPr>
            <a:xfrm flipV="1">
              <a:off x="11119199" y="3615869"/>
              <a:ext cx="273101" cy="599984"/>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EAC1F649-D85D-4EEB-4CB1-7D01EAD2F1BA}"/>
              </a:ext>
            </a:extLst>
          </p:cNvPr>
          <p:cNvSpPr txBox="1"/>
          <p:nvPr/>
        </p:nvSpPr>
        <p:spPr>
          <a:xfrm>
            <a:off x="11338064" y="3660774"/>
            <a:ext cx="334297" cy="369332"/>
          </a:xfrm>
          <a:prstGeom prst="rect">
            <a:avLst/>
          </a:prstGeom>
          <a:noFill/>
        </p:spPr>
        <p:txBody>
          <a:bodyPr wrap="square" rtlCol="0">
            <a:spAutoFit/>
          </a:bodyPr>
          <a:lstStyle/>
          <a:p>
            <a:r>
              <a:rPr lang="en-CA" b="1">
                <a:solidFill>
                  <a:schemeClr val="accent1">
                    <a:lumMod val="75000"/>
                  </a:schemeClr>
                </a:solidFill>
                <a:latin typeface="Verdana" panose="020B0604030504040204" pitchFamily="34" charset="0"/>
                <a:ea typeface="Verdana" panose="020B0604030504040204" pitchFamily="34" charset="0"/>
                <a:cs typeface="Times New Roman" panose="02020603050405020304" pitchFamily="18" charset="0"/>
              </a:rPr>
              <a:t>1</a:t>
            </a:r>
          </a:p>
        </p:txBody>
      </p:sp>
      <p:sp>
        <p:nvSpPr>
          <p:cNvPr id="12" name="TextBox 11">
            <a:extLst>
              <a:ext uri="{FF2B5EF4-FFF2-40B4-BE49-F238E27FC236}">
                <a16:creationId xmlns:a16="http://schemas.microsoft.com/office/drawing/2014/main" id="{DE1C32A5-0FC9-C60A-89AE-99CB8B5963C1}"/>
              </a:ext>
            </a:extLst>
          </p:cNvPr>
          <p:cNvSpPr txBox="1"/>
          <p:nvPr/>
        </p:nvSpPr>
        <p:spPr>
          <a:xfrm>
            <a:off x="10474687" y="3311664"/>
            <a:ext cx="334297" cy="369332"/>
          </a:xfrm>
          <a:prstGeom prst="rect">
            <a:avLst/>
          </a:prstGeom>
          <a:noFill/>
        </p:spPr>
        <p:txBody>
          <a:bodyPr wrap="square" rtlCol="0">
            <a:spAutoFit/>
          </a:bodyPr>
          <a:lstStyle/>
          <a:p>
            <a:r>
              <a:rPr lang="en-CA" b="1">
                <a:solidFill>
                  <a:schemeClr val="accent1">
                    <a:lumMod val="75000"/>
                  </a:schemeClr>
                </a:solidFill>
                <a:latin typeface="Verdana" panose="020B0604030504040204" pitchFamily="34" charset="0"/>
                <a:ea typeface="Verdana" panose="020B0604030504040204" pitchFamily="34" charset="0"/>
                <a:cs typeface="Times New Roman" panose="02020603050405020304" pitchFamily="18" charset="0"/>
              </a:rPr>
              <a:t>2</a:t>
            </a:r>
          </a:p>
        </p:txBody>
      </p:sp>
      <p:sp>
        <p:nvSpPr>
          <p:cNvPr id="14" name="TextBox 13">
            <a:extLst>
              <a:ext uri="{FF2B5EF4-FFF2-40B4-BE49-F238E27FC236}">
                <a16:creationId xmlns:a16="http://schemas.microsoft.com/office/drawing/2014/main" id="{498754A4-AE97-9CCB-D66D-512838F028B2}"/>
              </a:ext>
            </a:extLst>
          </p:cNvPr>
          <p:cNvSpPr txBox="1"/>
          <p:nvPr/>
        </p:nvSpPr>
        <p:spPr>
          <a:xfrm>
            <a:off x="9778878" y="3201833"/>
            <a:ext cx="334297" cy="369332"/>
          </a:xfrm>
          <a:prstGeom prst="rect">
            <a:avLst/>
          </a:prstGeom>
          <a:noFill/>
        </p:spPr>
        <p:txBody>
          <a:bodyPr wrap="square" rtlCol="0">
            <a:spAutoFit/>
          </a:bodyPr>
          <a:lstStyle/>
          <a:p>
            <a:r>
              <a:rPr lang="en-CA" b="1">
                <a:solidFill>
                  <a:schemeClr val="accent1">
                    <a:lumMod val="75000"/>
                  </a:schemeClr>
                </a:solidFill>
                <a:latin typeface="Verdana" panose="020B0604030504040204" pitchFamily="34" charset="0"/>
                <a:ea typeface="Verdana" panose="020B0604030504040204" pitchFamily="34" charset="0"/>
                <a:cs typeface="Times New Roman" panose="02020603050405020304" pitchFamily="18" charset="0"/>
              </a:rPr>
              <a:t>3</a:t>
            </a:r>
          </a:p>
        </p:txBody>
      </p:sp>
      <p:pic>
        <p:nvPicPr>
          <p:cNvPr id="45" name="Picture 44" descr="A red and white star with letters on a black background&#10;&#10;Description automatically generated">
            <a:extLst>
              <a:ext uri="{FF2B5EF4-FFF2-40B4-BE49-F238E27FC236}">
                <a16:creationId xmlns:a16="http://schemas.microsoft.com/office/drawing/2014/main" id="{24BEC86F-FC67-B8EA-38B6-6EBD5A2A086C}"/>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4587244">
            <a:off x="10697031" y="1853904"/>
            <a:ext cx="1174581" cy="1174581"/>
          </a:xfrm>
          <a:prstGeom prst="rect">
            <a:avLst/>
          </a:prstGeom>
        </p:spPr>
      </p:pic>
      <p:sp>
        <p:nvSpPr>
          <p:cNvPr id="13" name="TextBox 12">
            <a:extLst>
              <a:ext uri="{FF2B5EF4-FFF2-40B4-BE49-F238E27FC236}">
                <a16:creationId xmlns:a16="http://schemas.microsoft.com/office/drawing/2014/main" id="{9323CB3D-9923-3750-E720-E141885595AA}"/>
              </a:ext>
            </a:extLst>
          </p:cNvPr>
          <p:cNvSpPr txBox="1"/>
          <p:nvPr/>
        </p:nvSpPr>
        <p:spPr>
          <a:xfrm>
            <a:off x="336105" y="1696670"/>
            <a:ext cx="4351257" cy="3721532"/>
          </a:xfrm>
          <a:prstGeom prst="rect">
            <a:avLst/>
          </a:prstGeom>
          <a:noFill/>
        </p:spPr>
        <p:txBody>
          <a:bodyPr wrap="square" rtlCol="0">
            <a:spAutoFit/>
          </a:bodyPr>
          <a:lstStyle/>
          <a:p>
            <a:pPr algn="l">
              <a:lnSpc>
                <a:spcPct val="125000"/>
              </a:lnSpc>
            </a:pPr>
            <a:endParaRPr lang="en-CA" b="0" i="0">
              <a:latin typeface="Inter" panose="020B0502030000000004" pitchFamily="34" charset="0"/>
              <a:ea typeface="Inter" panose="020B0502030000000004" pitchFamily="34" charset="0"/>
              <a:cs typeface="Verdana" panose="020B0604030504040204" pitchFamily="34" charset="0"/>
            </a:endParaRPr>
          </a:p>
          <a:p>
            <a:pPr>
              <a:lnSpc>
                <a:spcPct val="125000"/>
              </a:lnSpc>
            </a:pPr>
            <a:r>
              <a:rPr lang="en-CA" sz="2000" b="1">
                <a:solidFill>
                  <a:schemeClr val="tx2"/>
                </a:solidFill>
                <a:latin typeface="Verdana" panose="020B0604030504040204" pitchFamily="34" charset="0"/>
                <a:ea typeface="Verdana" panose="020B0604030504040204" pitchFamily="34" charset="0"/>
              </a:rPr>
              <a:t>Alternative 3 North Dam </a:t>
            </a:r>
          </a:p>
          <a:p>
            <a:pPr marL="285750" indent="-285750">
              <a:lnSpc>
                <a:spcPct val="125000"/>
              </a:lnSpc>
              <a:buFont typeface="Arial" panose="020B0604020202020204" pitchFamily="34" charset="0"/>
              <a:buChar char="•"/>
            </a:pPr>
            <a:r>
              <a:rPr lang="en-CA" sz="1800" b="1">
                <a:solidFill>
                  <a:schemeClr val="tx2"/>
                </a:solidFill>
                <a:latin typeface="Verdana" panose="020B0604030504040204" pitchFamily="34" charset="0"/>
                <a:ea typeface="Verdana" panose="020B0604030504040204" pitchFamily="34" charset="0"/>
                <a:cs typeface="Verdana" panose="020B0604030504040204" pitchFamily="34" charset="0"/>
              </a:rPr>
              <a:t>Pros:</a:t>
            </a:r>
            <a:endParaRPr lang="en-CA" b="0" i="0">
              <a:latin typeface="Inter" panose="020B0502030000000004" pitchFamily="34" charset="0"/>
              <a:ea typeface="Inter" panose="020B0502030000000004" pitchFamily="34" charset="0"/>
              <a:cs typeface="Verdana" panose="020B0604030504040204" pitchFamily="34" charset="0"/>
            </a:endParaRPr>
          </a:p>
          <a:p>
            <a:pPr marL="628650" lvl="1" indent="-171450">
              <a:lnSpc>
                <a:spcPct val="125000"/>
              </a:lnSpc>
              <a:buFont typeface="Arial" panose="020B0604020202020204" pitchFamily="34" charset="0"/>
              <a:buChar char="•"/>
            </a:pPr>
            <a:r>
              <a:rPr lang="en-CA" sz="1600">
                <a:latin typeface="Verdana" panose="020B0604030504040204" pitchFamily="34" charset="0"/>
                <a:ea typeface="Verdana" panose="020B0604030504040204" pitchFamily="34" charset="0"/>
              </a:rPr>
              <a:t>Least Inundated Crown Land Area</a:t>
            </a:r>
          </a:p>
          <a:p>
            <a:pPr marL="628650" lvl="1" indent="-171450">
              <a:lnSpc>
                <a:spcPct val="125000"/>
              </a:lnSpc>
              <a:buFont typeface="Arial" panose="020B0604020202020204" pitchFamily="34" charset="0"/>
              <a:buChar char="•"/>
            </a:pPr>
            <a:r>
              <a:rPr lang="en-CA" sz="1600">
                <a:latin typeface="Verdana" panose="020B0604030504040204" pitchFamily="34" charset="0"/>
                <a:ea typeface="Verdana" panose="020B0604030504040204" pitchFamily="34" charset="0"/>
              </a:rPr>
              <a:t>Reduced Environmental Impact</a:t>
            </a:r>
          </a:p>
          <a:p>
            <a:pPr marL="628650" lvl="1" indent="-171450">
              <a:lnSpc>
                <a:spcPct val="125000"/>
              </a:lnSpc>
              <a:buFont typeface="Arial" panose="020B0604020202020204" pitchFamily="34" charset="0"/>
              <a:buChar char="•"/>
            </a:pPr>
            <a:r>
              <a:rPr lang="en-CA" sz="1600">
                <a:latin typeface="Verdana" panose="020B0604030504040204" pitchFamily="34" charset="0"/>
                <a:ea typeface="Verdana" panose="020B0604030504040204" pitchFamily="34" charset="0"/>
              </a:rPr>
              <a:t>Lower Dead Storage Volume </a:t>
            </a:r>
          </a:p>
          <a:p>
            <a:pPr marL="285750" lvl="1" indent="-285750">
              <a:lnSpc>
                <a:spcPct val="125000"/>
              </a:lnSpc>
              <a:buFont typeface="Arial" panose="020B0604020202020204" pitchFamily="34" charset="0"/>
              <a:buChar char="•"/>
            </a:pPr>
            <a:r>
              <a:rPr lang="en-CA" b="1">
                <a:solidFill>
                  <a:schemeClr val="tx2"/>
                </a:solidFill>
                <a:latin typeface="Verdana" panose="020B0604030504040204" pitchFamily="34" charset="0"/>
                <a:ea typeface="Verdana" panose="020B0604030504040204" pitchFamily="34" charset="0"/>
              </a:rPr>
              <a:t>Cons:</a:t>
            </a:r>
          </a:p>
          <a:p>
            <a:pPr marL="628650" lvl="1" indent="-171450">
              <a:lnSpc>
                <a:spcPct val="125000"/>
              </a:lnSpc>
              <a:buFont typeface="Arial" panose="020B0604020202020204" pitchFamily="34" charset="0"/>
              <a:buChar char="•"/>
            </a:pPr>
            <a:r>
              <a:rPr lang="en-CA" sz="1600">
                <a:latin typeface="Verdana" panose="020B0604030504040204" pitchFamily="34" charset="0"/>
                <a:ea typeface="Verdana" panose="020B0604030504040204" pitchFamily="34" charset="0"/>
              </a:rPr>
              <a:t>Smaller Catchment Area</a:t>
            </a:r>
          </a:p>
          <a:p>
            <a:pPr marL="628650" lvl="1" indent="-171450">
              <a:lnSpc>
                <a:spcPct val="125000"/>
              </a:lnSpc>
              <a:buFont typeface="Arial" panose="020B0604020202020204" pitchFamily="34" charset="0"/>
              <a:buChar char="•"/>
            </a:pPr>
            <a:r>
              <a:rPr lang="en-CA" sz="1600">
                <a:latin typeface="Verdana" panose="020B0604030504040204" pitchFamily="34" charset="0"/>
                <a:ea typeface="Verdana" panose="020B0604030504040204" pitchFamily="34" charset="0"/>
              </a:rPr>
              <a:t>Require larger Dams</a:t>
            </a:r>
          </a:p>
          <a:p>
            <a:pPr lvl="1">
              <a:lnSpc>
                <a:spcPct val="125000"/>
              </a:lnSpc>
            </a:pPr>
            <a:endParaRPr lang="en-CA" b="1">
              <a:solidFill>
                <a:schemeClr val="tx2"/>
              </a:solidFill>
              <a:latin typeface="Verdana" panose="020B0604030504040204" pitchFamily="34" charset="0"/>
              <a:ea typeface="Verdana" panose="020B0604030504040204" pitchFamily="34" charset="0"/>
            </a:endParaRPr>
          </a:p>
          <a:p>
            <a:pPr marL="742950" lvl="1" indent="-285750">
              <a:lnSpc>
                <a:spcPct val="125000"/>
              </a:lnSpc>
              <a:buFont typeface="Arial" panose="020B0604020202020204" pitchFamily="34" charset="0"/>
              <a:buChar char="•"/>
            </a:pPr>
            <a:endParaRPr lang="en-CA" b="0" i="0">
              <a:latin typeface="Inter" panose="020B0502030000000004" pitchFamily="34" charset="0"/>
              <a:ea typeface="Inter" panose="020B0502030000000004" pitchFamily="34" charset="0"/>
              <a:cs typeface="Verdana" panose="020B0604030504040204" pitchFamily="34" charset="0"/>
            </a:endParaRPr>
          </a:p>
        </p:txBody>
      </p:sp>
    </p:spTree>
    <p:extLst>
      <p:ext uri="{BB962C8B-B14F-4D97-AF65-F5344CB8AC3E}">
        <p14:creationId xmlns:p14="http://schemas.microsoft.com/office/powerpoint/2010/main" val="124342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Upper &amp; Lower Reservoir Summary</a:t>
            </a:r>
            <a:endParaRPr lang="en-US">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descr="A drawing of a house&#10;&#10;Description automatically generated">
            <a:extLst>
              <a:ext uri="{FF2B5EF4-FFF2-40B4-BE49-F238E27FC236}">
                <a16:creationId xmlns:a16="http://schemas.microsoft.com/office/drawing/2014/main" id="{13F9C6BA-99F9-C684-52A6-B379FE4ED310}"/>
              </a:ext>
            </a:extLst>
          </p:cNvPr>
          <p:cNvPicPr>
            <a:picLocks noChangeAspect="1"/>
          </p:cNvPicPr>
          <p:nvPr/>
        </p:nvPicPr>
        <p:blipFill>
          <a:blip r:embed="rId3"/>
          <a:stretch>
            <a:fillRect/>
          </a:stretch>
        </p:blipFill>
        <p:spPr>
          <a:xfrm>
            <a:off x="381239" y="4188250"/>
            <a:ext cx="5394467" cy="2199850"/>
          </a:xfrm>
          <a:prstGeom prst="rect">
            <a:avLst/>
          </a:prstGeom>
        </p:spPr>
      </p:pic>
      <p:grpSp>
        <p:nvGrpSpPr>
          <p:cNvPr id="34" name="Group 33">
            <a:extLst>
              <a:ext uri="{FF2B5EF4-FFF2-40B4-BE49-F238E27FC236}">
                <a16:creationId xmlns:a16="http://schemas.microsoft.com/office/drawing/2014/main" id="{D80C93E3-4F96-4755-33BC-813496B42331}"/>
              </a:ext>
            </a:extLst>
          </p:cNvPr>
          <p:cNvGrpSpPr/>
          <p:nvPr/>
        </p:nvGrpSpPr>
        <p:grpSpPr>
          <a:xfrm>
            <a:off x="5912303" y="1561506"/>
            <a:ext cx="6071623" cy="4393097"/>
            <a:chOff x="6003652" y="2010355"/>
            <a:chExt cx="6071623" cy="4393097"/>
          </a:xfrm>
        </p:grpSpPr>
        <p:pic>
          <p:nvPicPr>
            <p:cNvPr id="10" name="Picture 9" descr="A map of land with blue water&#10;&#10;Description automatically generated">
              <a:extLst>
                <a:ext uri="{FF2B5EF4-FFF2-40B4-BE49-F238E27FC236}">
                  <a16:creationId xmlns:a16="http://schemas.microsoft.com/office/drawing/2014/main" id="{C3DE30B2-35C6-A836-8CE2-2DC72F1E97A3}"/>
                </a:ext>
              </a:extLst>
            </p:cNvPr>
            <p:cNvPicPr>
              <a:picLocks noChangeAspect="1"/>
            </p:cNvPicPr>
            <p:nvPr/>
          </p:nvPicPr>
          <p:blipFill rotWithShape="1">
            <a:blip r:embed="rId4">
              <a:extLst>
                <a:ext uri="{28A0092B-C50C-407E-A947-70E740481C1C}">
                  <a14:useLocalDpi xmlns:a14="http://schemas.microsoft.com/office/drawing/2010/main" val="0"/>
                </a:ext>
              </a:extLst>
            </a:blip>
            <a:srcRect t="8339"/>
            <a:stretch/>
          </p:blipFill>
          <p:spPr>
            <a:xfrm>
              <a:off x="6003652" y="2010355"/>
              <a:ext cx="6068480" cy="4393097"/>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12" name="TextBox 11">
              <a:extLst>
                <a:ext uri="{FF2B5EF4-FFF2-40B4-BE49-F238E27FC236}">
                  <a16:creationId xmlns:a16="http://schemas.microsoft.com/office/drawing/2014/main" id="{65B69CA9-0710-1FA0-46A1-C7EF638E492D}"/>
                </a:ext>
              </a:extLst>
            </p:cNvPr>
            <p:cNvSpPr txBox="1">
              <a:spLocks/>
            </p:cNvSpPr>
            <p:nvPr/>
          </p:nvSpPr>
          <p:spPr>
            <a:xfrm rot="20681143">
              <a:off x="6410927" y="5383589"/>
              <a:ext cx="917220" cy="553998"/>
            </a:xfrm>
            <a:prstGeom prst="rect">
              <a:avLst/>
            </a:prstGeom>
            <a:noFill/>
            <a:ln w="12700">
              <a:noFill/>
            </a:ln>
          </p:spPr>
          <p:txBody>
            <a:bodyPr wrap="square" rtlCol="0">
              <a:spAutoFit/>
            </a:bodyPr>
            <a:lstStyle/>
            <a:p>
              <a:pPr algn="ctr"/>
              <a:r>
                <a:rPr lang="en-CA" sz="1000" b="1">
                  <a:solidFill>
                    <a:schemeClr val="bg1"/>
                  </a:solidFill>
                  <a:latin typeface="Verdana" panose="020B0604030504040204" pitchFamily="34" charset="0"/>
                  <a:ea typeface="Verdana" panose="020B0604030504040204" pitchFamily="34" charset="0"/>
                  <a:cs typeface="Times New Roman" panose="02020603050405020304" pitchFamily="18" charset="0"/>
                </a:rPr>
                <a:t>Upper Reservoir</a:t>
              </a:r>
            </a:p>
            <a:p>
              <a:pPr algn="ctr"/>
              <a:r>
                <a:rPr lang="en-CA" sz="1000" b="1">
                  <a:solidFill>
                    <a:schemeClr val="bg1"/>
                  </a:solidFill>
                  <a:latin typeface="Verdana" panose="020B0604030504040204" pitchFamily="34" charset="0"/>
                  <a:ea typeface="Verdana" panose="020B0604030504040204" pitchFamily="34" charset="0"/>
                  <a:cs typeface="Times New Roman" panose="02020603050405020304" pitchFamily="18" charset="0"/>
                </a:rPr>
                <a:t>1803m</a:t>
              </a:r>
            </a:p>
          </p:txBody>
        </p:sp>
        <p:sp>
          <p:nvSpPr>
            <p:cNvPr id="14" name="TextBox 13">
              <a:extLst>
                <a:ext uri="{FF2B5EF4-FFF2-40B4-BE49-F238E27FC236}">
                  <a16:creationId xmlns:a16="http://schemas.microsoft.com/office/drawing/2014/main" id="{0DE33E6B-4262-48DC-0EB9-17A0AC5322B1}"/>
                </a:ext>
              </a:extLst>
            </p:cNvPr>
            <p:cNvSpPr txBox="1">
              <a:spLocks/>
            </p:cNvSpPr>
            <p:nvPr/>
          </p:nvSpPr>
          <p:spPr>
            <a:xfrm rot="1392323">
              <a:off x="9308450" y="2806834"/>
              <a:ext cx="1037864" cy="553998"/>
            </a:xfrm>
            <a:prstGeom prst="rect">
              <a:avLst/>
            </a:prstGeom>
            <a:noFill/>
            <a:ln w="12700">
              <a:noFill/>
            </a:ln>
          </p:spPr>
          <p:txBody>
            <a:bodyPr wrap="square" rtlCol="0">
              <a:spAutoFit/>
            </a:bodyPr>
            <a:lstStyle/>
            <a:p>
              <a:pPr algn="ctr"/>
              <a:r>
                <a:rPr lang="en-CA" sz="1000" b="1">
                  <a:solidFill>
                    <a:schemeClr val="bg1"/>
                  </a:solidFill>
                  <a:latin typeface="Verdana" panose="020B0604030504040204" pitchFamily="34" charset="0"/>
                  <a:ea typeface="Verdana" panose="020B0604030504040204" pitchFamily="34" charset="0"/>
                  <a:cs typeface="Times New Roman" panose="02020603050405020304" pitchFamily="18" charset="0"/>
                </a:rPr>
                <a:t>Lower</a:t>
              </a:r>
              <a:r>
                <a:rPr lang="en-CA" sz="1000">
                  <a:solidFill>
                    <a:schemeClr val="bg1"/>
                  </a:solidFill>
                  <a:latin typeface="Verdana" panose="020B0604030504040204" pitchFamily="34" charset="0"/>
                  <a:ea typeface="Verdana" panose="020B0604030504040204" pitchFamily="34" charset="0"/>
                  <a:cs typeface="Times New Roman" panose="02020603050405020304" pitchFamily="18" charset="0"/>
                </a:rPr>
                <a:t> </a:t>
              </a:r>
              <a:r>
                <a:rPr lang="en-CA" sz="1000" b="1">
                  <a:solidFill>
                    <a:schemeClr val="bg1"/>
                  </a:solidFill>
                  <a:latin typeface="Verdana" panose="020B0604030504040204" pitchFamily="34" charset="0"/>
                  <a:ea typeface="Verdana" panose="020B0604030504040204" pitchFamily="34" charset="0"/>
                  <a:cs typeface="Times New Roman" panose="02020603050405020304" pitchFamily="18" charset="0"/>
                </a:rPr>
                <a:t>Reservoir</a:t>
              </a:r>
            </a:p>
            <a:p>
              <a:pPr algn="ctr"/>
              <a:r>
                <a:rPr lang="en-CA" sz="1000" b="1">
                  <a:solidFill>
                    <a:schemeClr val="bg1"/>
                  </a:solidFill>
                  <a:latin typeface="Verdana" panose="020B0604030504040204" pitchFamily="34" charset="0"/>
                  <a:ea typeface="Verdana" panose="020B0604030504040204" pitchFamily="34" charset="0"/>
                  <a:cs typeface="Times New Roman" panose="02020603050405020304" pitchFamily="18" charset="0"/>
                </a:rPr>
                <a:t>1509m </a:t>
              </a:r>
            </a:p>
          </p:txBody>
        </p:sp>
        <p:cxnSp>
          <p:nvCxnSpPr>
            <p:cNvPr id="16" name="Straight Connector 15">
              <a:extLst>
                <a:ext uri="{FF2B5EF4-FFF2-40B4-BE49-F238E27FC236}">
                  <a16:creationId xmlns:a16="http://schemas.microsoft.com/office/drawing/2014/main" id="{C1C77752-26C7-75BA-E105-0451C9D38800}"/>
                </a:ext>
              </a:extLst>
            </p:cNvPr>
            <p:cNvCxnSpPr>
              <a:cxnSpLocks/>
            </p:cNvCxnSpPr>
            <p:nvPr/>
          </p:nvCxnSpPr>
          <p:spPr>
            <a:xfrm flipV="1">
              <a:off x="6003652" y="4052427"/>
              <a:ext cx="514632" cy="38795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AE3262-AD96-51D7-C656-D6DBD7DEF3E3}"/>
                </a:ext>
              </a:extLst>
            </p:cNvPr>
            <p:cNvCxnSpPr>
              <a:cxnSpLocks/>
            </p:cNvCxnSpPr>
            <p:nvPr/>
          </p:nvCxnSpPr>
          <p:spPr>
            <a:xfrm flipV="1">
              <a:off x="6501674" y="3287109"/>
              <a:ext cx="271463" cy="784415"/>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5361C4E-B479-E1C1-5543-F5D12DC42542}"/>
                </a:ext>
              </a:extLst>
            </p:cNvPr>
            <p:cNvCxnSpPr>
              <a:cxnSpLocks/>
            </p:cNvCxnSpPr>
            <p:nvPr/>
          </p:nvCxnSpPr>
          <p:spPr>
            <a:xfrm flipV="1">
              <a:off x="6760437" y="2650531"/>
              <a:ext cx="858749" cy="650342"/>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E1F8C49-C0DC-EE07-44C5-C323F60C89B9}"/>
                </a:ext>
              </a:extLst>
            </p:cNvPr>
            <p:cNvCxnSpPr>
              <a:cxnSpLocks/>
            </p:cNvCxnSpPr>
            <p:nvPr/>
          </p:nvCxnSpPr>
          <p:spPr>
            <a:xfrm>
              <a:off x="7606349" y="2650531"/>
              <a:ext cx="886050" cy="27168"/>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DACD4B6-CA6E-37C4-1284-C6CD873B4670}"/>
                </a:ext>
              </a:extLst>
            </p:cNvPr>
            <p:cNvCxnSpPr>
              <a:cxnSpLocks/>
            </p:cNvCxnSpPr>
            <p:nvPr/>
          </p:nvCxnSpPr>
          <p:spPr>
            <a:xfrm flipV="1">
              <a:off x="8465098" y="2010355"/>
              <a:ext cx="211451" cy="686394"/>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6C46AA9-9375-3F9C-CC7F-D31A24AE97F8}"/>
                </a:ext>
              </a:extLst>
            </p:cNvPr>
            <p:cNvSpPr txBox="1">
              <a:spLocks/>
            </p:cNvSpPr>
            <p:nvPr/>
          </p:nvSpPr>
          <p:spPr>
            <a:xfrm>
              <a:off x="10685954" y="5933596"/>
              <a:ext cx="1266582" cy="246221"/>
            </a:xfrm>
            <a:prstGeom prst="rect">
              <a:avLst/>
            </a:prstGeom>
            <a:solidFill>
              <a:schemeClr val="accent6">
                <a:lumMod val="50000"/>
              </a:schemeClr>
            </a:solidFill>
            <a:ln w="12700">
              <a:solidFill>
                <a:srgbClr val="797600"/>
              </a:solidFill>
            </a:ln>
          </p:spPr>
          <p:txBody>
            <a:bodyPr wrap="square" rtlCol="0">
              <a:spAutoFit/>
            </a:bodyPr>
            <a:lstStyle/>
            <a:p>
              <a:pPr algn="ctr"/>
              <a:r>
                <a:rPr lang="en-CA" sz="1000">
                  <a:solidFill>
                    <a:schemeClr val="bg1"/>
                  </a:solidFill>
                  <a:latin typeface="Times New Roman" panose="02020603050405020304" pitchFamily="18" charset="0"/>
                  <a:cs typeface="Times New Roman" panose="02020603050405020304" pitchFamily="18" charset="0"/>
                </a:rPr>
                <a:t>Alberta/BC border</a:t>
              </a:r>
            </a:p>
          </p:txBody>
        </p:sp>
        <p:cxnSp>
          <p:nvCxnSpPr>
            <p:cNvPr id="46" name="Straight Connector 45">
              <a:extLst>
                <a:ext uri="{FF2B5EF4-FFF2-40B4-BE49-F238E27FC236}">
                  <a16:creationId xmlns:a16="http://schemas.microsoft.com/office/drawing/2014/main" id="{491D3E0C-05FA-A338-F076-9D3E40C31B06}"/>
                </a:ext>
              </a:extLst>
            </p:cNvPr>
            <p:cNvCxnSpPr>
              <a:cxnSpLocks/>
            </p:cNvCxnSpPr>
            <p:nvPr/>
          </p:nvCxnSpPr>
          <p:spPr>
            <a:xfrm flipV="1">
              <a:off x="10520243" y="3339687"/>
              <a:ext cx="125594" cy="731837"/>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09DF566-D1DD-ED82-B818-38AA91E1E3FC}"/>
                </a:ext>
              </a:extLst>
            </p:cNvPr>
            <p:cNvCxnSpPr>
              <a:cxnSpLocks/>
            </p:cNvCxnSpPr>
            <p:nvPr/>
          </p:nvCxnSpPr>
          <p:spPr>
            <a:xfrm flipV="1">
              <a:off x="8659813" y="2547524"/>
              <a:ext cx="66525" cy="762414"/>
            </a:xfrm>
            <a:prstGeom prst="line">
              <a:avLst/>
            </a:prstGeom>
            <a:ln w="381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5C7E6E2-6F4F-9D6D-810E-348BEF8AC3A8}"/>
                </a:ext>
              </a:extLst>
            </p:cNvPr>
            <p:cNvCxnSpPr>
              <a:cxnSpLocks/>
            </p:cNvCxnSpPr>
            <p:nvPr/>
          </p:nvCxnSpPr>
          <p:spPr>
            <a:xfrm>
              <a:off x="10346313" y="6064561"/>
              <a:ext cx="270941" cy="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1FA3624-D435-5643-5787-BBD3C63311B8}"/>
                </a:ext>
              </a:extLst>
            </p:cNvPr>
            <p:cNvCxnSpPr>
              <a:cxnSpLocks/>
            </p:cNvCxnSpPr>
            <p:nvPr/>
          </p:nvCxnSpPr>
          <p:spPr>
            <a:xfrm>
              <a:off x="10346313" y="5660587"/>
              <a:ext cx="26709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BC2DC07-1522-43F3-29AD-1AC254175C82}"/>
                </a:ext>
              </a:extLst>
            </p:cNvPr>
            <p:cNvSpPr txBox="1">
              <a:spLocks/>
            </p:cNvSpPr>
            <p:nvPr/>
          </p:nvSpPr>
          <p:spPr>
            <a:xfrm>
              <a:off x="10685954" y="5513251"/>
              <a:ext cx="1266582" cy="246221"/>
            </a:xfrm>
            <a:prstGeom prst="rect">
              <a:avLst/>
            </a:prstGeom>
            <a:solidFill>
              <a:schemeClr val="bg1">
                <a:lumMod val="50000"/>
              </a:schemeClr>
            </a:solidFill>
            <a:ln w="12700">
              <a:solidFill>
                <a:schemeClr val="tx1">
                  <a:lumMod val="65000"/>
                  <a:lumOff val="35000"/>
                </a:schemeClr>
              </a:solidFill>
            </a:ln>
          </p:spPr>
          <p:txBody>
            <a:bodyPr wrap="square" rtlCol="0">
              <a:spAutoFit/>
            </a:bodyPr>
            <a:lstStyle/>
            <a:p>
              <a:pPr algn="ctr"/>
              <a:r>
                <a:rPr lang="en-CA" sz="1000">
                  <a:solidFill>
                    <a:schemeClr val="bg1"/>
                  </a:solidFill>
                  <a:latin typeface="Times New Roman" panose="02020603050405020304" pitchFamily="18" charset="0"/>
                  <a:cs typeface="Times New Roman" panose="02020603050405020304" pitchFamily="18" charset="0"/>
                </a:rPr>
                <a:t>Dam Locations</a:t>
              </a:r>
            </a:p>
          </p:txBody>
        </p:sp>
        <p:sp>
          <p:nvSpPr>
            <p:cNvPr id="63" name="TextBox 62">
              <a:extLst>
                <a:ext uri="{FF2B5EF4-FFF2-40B4-BE49-F238E27FC236}">
                  <a16:creationId xmlns:a16="http://schemas.microsoft.com/office/drawing/2014/main" id="{7B694E43-6E3C-363D-6F10-25E7861B6AE8}"/>
                </a:ext>
              </a:extLst>
            </p:cNvPr>
            <p:cNvSpPr txBox="1">
              <a:spLocks/>
            </p:cNvSpPr>
            <p:nvPr/>
          </p:nvSpPr>
          <p:spPr>
            <a:xfrm>
              <a:off x="7704377" y="5156392"/>
              <a:ext cx="650895" cy="360154"/>
            </a:xfrm>
            <a:prstGeom prst="rect">
              <a:avLst/>
            </a:prstGeom>
            <a:solidFill>
              <a:schemeClr val="accent3">
                <a:lumMod val="50000"/>
              </a:schemeClr>
            </a:solidFill>
            <a:ln w="12700">
              <a:solidFill>
                <a:srgbClr val="8A5C00"/>
              </a:solidFill>
            </a:ln>
          </p:spPr>
          <p:txBody>
            <a:bodyPr wrap="square" rtlCol="0">
              <a:spAutoFit/>
            </a:bodyPr>
            <a:lstStyle/>
            <a:p>
              <a:pPr algn="ctr"/>
              <a:r>
                <a:rPr lang="en-CA" sz="800">
                  <a:solidFill>
                    <a:schemeClr val="bg1"/>
                  </a:solidFill>
                  <a:latin typeface="Times New Roman" panose="02020603050405020304" pitchFamily="18" charset="0"/>
                  <a:cs typeface="Times New Roman" panose="02020603050405020304" pitchFamily="18" charset="0"/>
                </a:rPr>
                <a:t>Intake </a:t>
              </a:r>
            </a:p>
            <a:p>
              <a:pPr algn="ctr"/>
              <a:r>
                <a:rPr lang="en-CA" sz="800">
                  <a:solidFill>
                    <a:schemeClr val="bg1"/>
                  </a:solidFill>
                  <a:latin typeface="Times New Roman" panose="02020603050405020304" pitchFamily="18" charset="0"/>
                  <a:cs typeface="Times New Roman" panose="02020603050405020304" pitchFamily="18" charset="0"/>
                </a:rPr>
                <a:t>El. 1760m</a:t>
              </a:r>
            </a:p>
          </p:txBody>
        </p:sp>
        <p:cxnSp>
          <p:nvCxnSpPr>
            <p:cNvPr id="65" name="Straight Arrow Connector 64">
              <a:extLst>
                <a:ext uri="{FF2B5EF4-FFF2-40B4-BE49-F238E27FC236}">
                  <a16:creationId xmlns:a16="http://schemas.microsoft.com/office/drawing/2014/main" id="{63D9BC33-C4DD-F437-516A-7E38DDC8C655}"/>
                </a:ext>
              </a:extLst>
            </p:cNvPr>
            <p:cNvCxnSpPr>
              <a:cxnSpLocks/>
            </p:cNvCxnSpPr>
            <p:nvPr/>
          </p:nvCxnSpPr>
          <p:spPr>
            <a:xfrm flipH="1">
              <a:off x="7445243" y="5256967"/>
              <a:ext cx="23658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descr="A red and white star with letters on a black background&#10;&#10;Description automatically generated">
              <a:extLst>
                <a:ext uri="{FF2B5EF4-FFF2-40B4-BE49-F238E27FC236}">
                  <a16:creationId xmlns:a16="http://schemas.microsoft.com/office/drawing/2014/main" id="{165424B6-43BA-BFD8-8230-3D53350DE765}"/>
                </a:ext>
              </a:extLst>
            </p:cNvPr>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4587244">
              <a:off x="10900694" y="2028278"/>
              <a:ext cx="1174581" cy="1174581"/>
            </a:xfrm>
            <a:prstGeom prst="rect">
              <a:avLst/>
            </a:prstGeom>
          </p:spPr>
        </p:pic>
      </p:grpSp>
      <p:pic>
        <p:nvPicPr>
          <p:cNvPr id="70" name="Picture 69">
            <a:extLst>
              <a:ext uri="{FF2B5EF4-FFF2-40B4-BE49-F238E27FC236}">
                <a16:creationId xmlns:a16="http://schemas.microsoft.com/office/drawing/2014/main" id="{1BA97DAC-92ED-DEFE-ED57-0A95621CA757}"/>
              </a:ext>
            </a:extLst>
          </p:cNvPr>
          <p:cNvPicPr>
            <a:picLocks noChangeAspect="1"/>
          </p:cNvPicPr>
          <p:nvPr/>
        </p:nvPicPr>
        <p:blipFill>
          <a:blip r:embed="rId6"/>
          <a:stretch>
            <a:fillRect/>
          </a:stretch>
        </p:blipFill>
        <p:spPr>
          <a:xfrm>
            <a:off x="381239" y="1587088"/>
            <a:ext cx="5424298" cy="1047896"/>
          </a:xfrm>
          <a:prstGeom prst="rect">
            <a:avLst/>
          </a:prstGeom>
        </p:spPr>
      </p:pic>
      <p:graphicFrame>
        <p:nvGraphicFramePr>
          <p:cNvPr id="3" name="Table 2">
            <a:extLst>
              <a:ext uri="{FF2B5EF4-FFF2-40B4-BE49-F238E27FC236}">
                <a16:creationId xmlns:a16="http://schemas.microsoft.com/office/drawing/2014/main" id="{7276E50A-C2DB-A7F4-9ED4-2F526A4B0C6A}"/>
              </a:ext>
            </a:extLst>
          </p:cNvPr>
          <p:cNvGraphicFramePr>
            <a:graphicFrameLocks noGrp="1"/>
          </p:cNvGraphicFramePr>
          <p:nvPr>
            <p:extLst>
              <p:ext uri="{D42A27DB-BD31-4B8C-83A1-F6EECF244321}">
                <p14:modId xmlns:p14="http://schemas.microsoft.com/office/powerpoint/2010/main" val="1054347985"/>
              </p:ext>
            </p:extLst>
          </p:nvPr>
        </p:nvGraphicFramePr>
        <p:xfrm>
          <a:off x="407952" y="2792827"/>
          <a:ext cx="5370871" cy="1047897"/>
        </p:xfrm>
        <a:graphic>
          <a:graphicData uri="http://schemas.openxmlformats.org/drawingml/2006/table">
            <a:tbl>
              <a:tblPr firstRow="1" bandRow="1">
                <a:tableStyleId>{D7AC3CCA-C797-4891-BE02-D94E43425B78}</a:tableStyleId>
              </a:tblPr>
              <a:tblGrid>
                <a:gridCol w="1707720">
                  <a:extLst>
                    <a:ext uri="{9D8B030D-6E8A-4147-A177-3AD203B41FA5}">
                      <a16:colId xmlns:a16="http://schemas.microsoft.com/office/drawing/2014/main" val="3303644424"/>
                    </a:ext>
                  </a:extLst>
                </a:gridCol>
                <a:gridCol w="1862657">
                  <a:extLst>
                    <a:ext uri="{9D8B030D-6E8A-4147-A177-3AD203B41FA5}">
                      <a16:colId xmlns:a16="http://schemas.microsoft.com/office/drawing/2014/main" val="1614164416"/>
                    </a:ext>
                  </a:extLst>
                </a:gridCol>
                <a:gridCol w="1800494">
                  <a:extLst>
                    <a:ext uri="{9D8B030D-6E8A-4147-A177-3AD203B41FA5}">
                      <a16:colId xmlns:a16="http://schemas.microsoft.com/office/drawing/2014/main" val="2521990903"/>
                    </a:ext>
                  </a:extLst>
                </a:gridCol>
              </a:tblGrid>
              <a:tr h="453603">
                <a:tc>
                  <a:txBody>
                    <a:bodyPr/>
                    <a:lstStyle/>
                    <a:p>
                      <a:pPr algn="ctr"/>
                      <a:r>
                        <a:rPr lang="en-US" sz="1200">
                          <a:solidFill>
                            <a:schemeClr val="bg1"/>
                          </a:solidFill>
                          <a:latin typeface="Times New Roman" panose="02020603050405020304" pitchFamily="18" charset="0"/>
                          <a:ea typeface="Verdana" panose="020B0604030504040204" pitchFamily="34" charset="0"/>
                          <a:cs typeface="Times New Roman" panose="02020603050405020304" pitchFamily="18" charset="0"/>
                        </a:rPr>
                        <a:t>Dam </a:t>
                      </a:r>
                      <a:endParaRPr lang="en-CA" sz="1200">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05496"/>
                    </a:solidFill>
                  </a:tcPr>
                </a:tc>
                <a:tc>
                  <a:txBody>
                    <a:bodyPr/>
                    <a:lstStyle/>
                    <a:p>
                      <a:pPr algn="ctr"/>
                      <a:r>
                        <a:rPr lang="en-US" sz="1200">
                          <a:solidFill>
                            <a:schemeClr val="bg1"/>
                          </a:solidFill>
                          <a:latin typeface="Times New Roman" panose="02020603050405020304" pitchFamily="18" charset="0"/>
                          <a:ea typeface="Verdana" panose="020B0604030504040204" pitchFamily="34" charset="0"/>
                          <a:cs typeface="Times New Roman" panose="02020603050405020304" pitchFamily="18" charset="0"/>
                        </a:rPr>
                        <a:t>Crest Elevation (MASL*)</a:t>
                      </a:r>
                      <a:endParaRPr lang="en-CA" sz="1200">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05496"/>
                    </a:solidFill>
                  </a:tcPr>
                </a:tc>
                <a:tc>
                  <a:txBody>
                    <a:bodyPr/>
                    <a:lstStyle/>
                    <a:p>
                      <a:pPr algn="ctr"/>
                      <a:r>
                        <a:rPr lang="en-US" sz="1200">
                          <a:solidFill>
                            <a:schemeClr val="bg1"/>
                          </a:solidFill>
                          <a:latin typeface="Times New Roman" panose="02020603050405020304" pitchFamily="18" charset="0"/>
                          <a:ea typeface="Verdana" panose="020B0604030504040204" pitchFamily="34" charset="0"/>
                          <a:cs typeface="Times New Roman" panose="02020603050405020304" pitchFamily="18" charset="0"/>
                        </a:rPr>
                        <a:t>CDA Classification</a:t>
                      </a:r>
                      <a:endParaRPr lang="en-CA" sz="1200">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05496"/>
                    </a:solidFill>
                  </a:tcPr>
                </a:tc>
                <a:extLst>
                  <a:ext uri="{0D108BD9-81ED-4DB2-BD59-A6C34878D82A}">
                    <a16:rowId xmlns:a16="http://schemas.microsoft.com/office/drawing/2014/main" val="58867744"/>
                  </a:ext>
                </a:extLst>
              </a:tr>
              <a:tr h="297147">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South Dam</a:t>
                      </a:r>
                      <a:endParaRPr lang="en-CA" sz="1200">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1513</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Extreme</a:t>
                      </a:r>
                      <a:endParaRPr lang="en-CA" sz="1200">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extLst>
                  <a:ext uri="{0D108BD9-81ED-4DB2-BD59-A6C34878D82A}">
                    <a16:rowId xmlns:a16="http://schemas.microsoft.com/office/drawing/2014/main" val="3126905133"/>
                  </a:ext>
                </a:extLst>
              </a:tr>
              <a:tr h="297147">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North Dam</a:t>
                      </a:r>
                      <a:endParaRPr lang="en-CA" sz="1200">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1512.5</a:t>
                      </a:r>
                      <a:endParaRPr lang="en-CA" sz="1200">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tc>
                  <a:txBody>
                    <a:bodyPr/>
                    <a:lstStyle/>
                    <a:p>
                      <a:pPr algn="ctr"/>
                      <a:r>
                        <a:rPr lang="en-US" sz="1200">
                          <a:latin typeface="Times New Roman" panose="02020603050405020304" pitchFamily="18" charset="0"/>
                          <a:ea typeface="Verdana" panose="020B0604030504040204" pitchFamily="34" charset="0"/>
                          <a:cs typeface="Times New Roman" panose="02020603050405020304" pitchFamily="18" charset="0"/>
                        </a:rPr>
                        <a:t>Extreme</a:t>
                      </a:r>
                      <a:endParaRPr lang="en-CA" sz="1200">
                        <a:latin typeface="Times New Roman" panose="02020603050405020304" pitchFamily="18" charset="0"/>
                        <a:ea typeface="Verdana" panose="020B0604030504040204" pitchFamily="34" charset="0"/>
                        <a:cs typeface="Times New Roman" panose="02020603050405020304" pitchFamily="18" charset="0"/>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4C6E7"/>
                    </a:solidFill>
                  </a:tcPr>
                </a:tc>
                <a:extLst>
                  <a:ext uri="{0D108BD9-81ED-4DB2-BD59-A6C34878D82A}">
                    <a16:rowId xmlns:a16="http://schemas.microsoft.com/office/drawing/2014/main" val="1090401599"/>
                  </a:ext>
                </a:extLst>
              </a:tr>
            </a:tbl>
          </a:graphicData>
        </a:graphic>
      </p:graphicFrame>
    </p:spTree>
    <p:extLst>
      <p:ext uri="{BB962C8B-B14F-4D97-AF65-F5344CB8AC3E}">
        <p14:creationId xmlns:p14="http://schemas.microsoft.com/office/powerpoint/2010/main" val="3277388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0CD38-BA8F-E237-E184-1238CB176264}"/>
              </a:ext>
            </a:extLst>
          </p:cNvPr>
          <p:cNvSpPr>
            <a:spLocks noGrp="1"/>
          </p:cNvSpPr>
          <p:nvPr>
            <p:ph type="title"/>
          </p:nvPr>
        </p:nvSpPr>
        <p:spPr>
          <a:xfrm>
            <a:off x="598301" y="4423807"/>
            <a:ext cx="4516140" cy="623248"/>
          </a:xfrm>
        </p:spPr>
        <p:txBody>
          <a:bodyPr/>
          <a:lstStyle/>
          <a:p>
            <a:r>
              <a:rPr lang="en-CA"/>
              <a:t>Data Sources</a:t>
            </a:r>
          </a:p>
        </p:txBody>
      </p:sp>
      <p:sp>
        <p:nvSpPr>
          <p:cNvPr id="3" name="Text Placeholder 2">
            <a:extLst>
              <a:ext uri="{FF2B5EF4-FFF2-40B4-BE49-F238E27FC236}">
                <a16:creationId xmlns:a16="http://schemas.microsoft.com/office/drawing/2014/main" id="{9D54594F-313B-CD97-D32C-F6032F083CE8}"/>
              </a:ext>
            </a:extLst>
          </p:cNvPr>
          <p:cNvSpPr>
            <a:spLocks noGrp="1"/>
          </p:cNvSpPr>
          <p:nvPr>
            <p:ph type="body" sz="quarter" idx="12"/>
          </p:nvPr>
        </p:nvSpPr>
        <p:spPr/>
        <p:txBody>
          <a:bodyPr>
            <a:normAutofit fontScale="92500"/>
          </a:bodyPr>
          <a:lstStyle/>
          <a:p>
            <a:pPr marL="285750" indent="-285750">
              <a:buFontTx/>
              <a:buChar char="-"/>
            </a:pPr>
            <a:r>
              <a:rPr lang="en-US"/>
              <a:t>Challenges with meteorological and gauge data</a:t>
            </a:r>
          </a:p>
          <a:p>
            <a:pPr marL="285750" indent="-285750">
              <a:buFontTx/>
              <a:buChar char="-"/>
            </a:pPr>
            <a:r>
              <a:rPr lang="en-US"/>
              <a:t>EMDNA</a:t>
            </a:r>
            <a:endParaRPr lang="en-CA"/>
          </a:p>
        </p:txBody>
      </p:sp>
    </p:spTree>
    <p:extLst>
      <p:ext uri="{BB962C8B-B14F-4D97-AF65-F5344CB8AC3E}">
        <p14:creationId xmlns:p14="http://schemas.microsoft.com/office/powerpoint/2010/main" val="453878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47D947-E9CD-1381-FCEA-FC2914170A65}"/>
              </a:ext>
            </a:extLst>
          </p:cNvPr>
          <p:cNvSpPr>
            <a:spLocks noGrp="1"/>
          </p:cNvSpPr>
          <p:nvPr>
            <p:ph type="title"/>
          </p:nvPr>
        </p:nvSpPr>
        <p:spPr/>
        <p:txBody>
          <a:bodyPr/>
          <a:lstStyle/>
          <a:p>
            <a:r>
              <a:rPr lang="en-US"/>
              <a:t>Challenges: Meteorological Data</a:t>
            </a:r>
          </a:p>
        </p:txBody>
      </p:sp>
      <p:pic>
        <p:nvPicPr>
          <p:cNvPr id="3" name="Picture 2" descr="A map of a mountain range&#10;&#10;Description automatically generated">
            <a:extLst>
              <a:ext uri="{FF2B5EF4-FFF2-40B4-BE49-F238E27FC236}">
                <a16:creationId xmlns:a16="http://schemas.microsoft.com/office/drawing/2014/main" id="{75A57FFA-5119-DC78-5A49-67E2C99B2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66" y="1403469"/>
            <a:ext cx="4859021" cy="4168819"/>
          </a:xfrm>
          <a:prstGeom prst="rect">
            <a:avLst/>
          </a:prstGeom>
          <a:ln>
            <a:noFill/>
          </a:ln>
        </p:spPr>
      </p:pic>
      <p:pic>
        <p:nvPicPr>
          <p:cNvPr id="4" name="Picture 3">
            <a:extLst>
              <a:ext uri="{FF2B5EF4-FFF2-40B4-BE49-F238E27FC236}">
                <a16:creationId xmlns:a16="http://schemas.microsoft.com/office/drawing/2014/main" id="{99D4C73C-F2FE-AF53-5DDE-7CF1B38FD5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7888" y="1746999"/>
            <a:ext cx="7029402" cy="2967876"/>
          </a:xfrm>
          <a:prstGeom prst="rect">
            <a:avLst/>
          </a:prstGeom>
          <a:noFill/>
          <a:ln>
            <a:noFill/>
          </a:ln>
        </p:spPr>
      </p:pic>
    </p:spTree>
    <p:extLst>
      <p:ext uri="{BB962C8B-B14F-4D97-AF65-F5344CB8AC3E}">
        <p14:creationId xmlns:p14="http://schemas.microsoft.com/office/powerpoint/2010/main" val="427045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47D947-E9CD-1381-FCEA-FC2914170A65}"/>
              </a:ext>
            </a:extLst>
          </p:cNvPr>
          <p:cNvSpPr>
            <a:spLocks noGrp="1"/>
          </p:cNvSpPr>
          <p:nvPr>
            <p:ph type="title"/>
          </p:nvPr>
        </p:nvSpPr>
        <p:spPr/>
        <p:txBody>
          <a:bodyPr/>
          <a:lstStyle/>
          <a:p>
            <a:r>
              <a:rPr lang="en-US"/>
              <a:t>Challenges: Hydrometric Data (Gauge)</a:t>
            </a:r>
          </a:p>
        </p:txBody>
      </p:sp>
      <p:pic>
        <p:nvPicPr>
          <p:cNvPr id="5" name="Picture 4" descr="A map of a mountain range&#10;&#10;Description automatically generated">
            <a:extLst>
              <a:ext uri="{FF2B5EF4-FFF2-40B4-BE49-F238E27FC236}">
                <a16:creationId xmlns:a16="http://schemas.microsoft.com/office/drawing/2014/main" id="{926F6ECF-20A6-7DA1-2429-7C03DC4B13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443" y="1217893"/>
            <a:ext cx="9043113" cy="4918933"/>
          </a:xfrm>
          <a:prstGeom prst="rect">
            <a:avLst/>
          </a:prstGeom>
          <a:ln>
            <a:noFill/>
          </a:ln>
        </p:spPr>
      </p:pic>
    </p:spTree>
    <p:extLst>
      <p:ext uri="{BB962C8B-B14F-4D97-AF65-F5344CB8AC3E}">
        <p14:creationId xmlns:p14="http://schemas.microsoft.com/office/powerpoint/2010/main" val="3404368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347D947-E9CD-1381-FCEA-FC2914170A65}"/>
              </a:ext>
            </a:extLst>
          </p:cNvPr>
          <p:cNvSpPr>
            <a:spLocks noGrp="1"/>
          </p:cNvSpPr>
          <p:nvPr>
            <p:ph type="title"/>
          </p:nvPr>
        </p:nvSpPr>
        <p:spPr/>
        <p:txBody>
          <a:bodyPr/>
          <a:lstStyle/>
          <a:p>
            <a:r>
              <a:rPr lang="en-US"/>
              <a:t>Solution: EMDNA Dataset</a:t>
            </a:r>
          </a:p>
        </p:txBody>
      </p:sp>
      <p:pic>
        <p:nvPicPr>
          <p:cNvPr id="3" name="Picture 2" descr="A map with a red location&#10;&#10;Description automatically generated with medium confidence">
            <a:extLst>
              <a:ext uri="{FF2B5EF4-FFF2-40B4-BE49-F238E27FC236}">
                <a16:creationId xmlns:a16="http://schemas.microsoft.com/office/drawing/2014/main" id="{2EFB76D1-DE33-9FDD-1D3A-F2B4059245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505" r="7652"/>
          <a:stretch/>
        </p:blipFill>
        <p:spPr bwMode="auto">
          <a:xfrm>
            <a:off x="3413658" y="1095091"/>
            <a:ext cx="5364683" cy="542000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65139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EE1BB-3EC9-D1E2-D978-C1311FBE82C6}"/>
              </a:ext>
            </a:extLst>
          </p:cNvPr>
          <p:cNvSpPr>
            <a:spLocks noGrp="1"/>
          </p:cNvSpPr>
          <p:nvPr>
            <p:ph type="title"/>
          </p:nvPr>
        </p:nvSpPr>
        <p:spPr>
          <a:xfrm>
            <a:off x="598301" y="3800560"/>
            <a:ext cx="4516140" cy="1246495"/>
          </a:xfrm>
        </p:spPr>
        <p:txBody>
          <a:bodyPr/>
          <a:lstStyle/>
          <a:p>
            <a:r>
              <a:rPr lang="en-CA"/>
              <a:t>Water Balance</a:t>
            </a:r>
          </a:p>
        </p:txBody>
      </p:sp>
      <p:sp>
        <p:nvSpPr>
          <p:cNvPr id="3" name="Text Placeholder 2">
            <a:extLst>
              <a:ext uri="{FF2B5EF4-FFF2-40B4-BE49-F238E27FC236}">
                <a16:creationId xmlns:a16="http://schemas.microsoft.com/office/drawing/2014/main" id="{05626B74-42B6-0D95-3F4B-78359B135B2B}"/>
              </a:ext>
            </a:extLst>
          </p:cNvPr>
          <p:cNvSpPr>
            <a:spLocks noGrp="1"/>
          </p:cNvSpPr>
          <p:nvPr>
            <p:ph type="body" sz="quarter" idx="12"/>
          </p:nvPr>
        </p:nvSpPr>
        <p:spPr/>
        <p:txBody>
          <a:bodyPr/>
          <a:lstStyle/>
          <a:p>
            <a:r>
              <a:rPr lang="en-US"/>
              <a:t>With specific emphasis on evapotranspiration and seepage.</a:t>
            </a:r>
            <a:endParaRPr lang="en-CA"/>
          </a:p>
        </p:txBody>
      </p:sp>
    </p:spTree>
    <p:extLst>
      <p:ext uri="{BB962C8B-B14F-4D97-AF65-F5344CB8AC3E}">
        <p14:creationId xmlns:p14="http://schemas.microsoft.com/office/powerpoint/2010/main" val="195861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DC735F2-C453-EF5C-4268-BE560E1FF1C6}"/>
              </a:ext>
            </a:extLst>
          </p:cNvPr>
          <p:cNvSpPr/>
          <p:nvPr/>
        </p:nvSpPr>
        <p:spPr>
          <a:xfrm>
            <a:off x="6096000" y="1217893"/>
            <a:ext cx="6096000" cy="4932536"/>
          </a:xfrm>
          <a:prstGeom prst="rect">
            <a:avLst/>
          </a:prstGeom>
          <a:solidFill>
            <a:srgbClr val="FAFA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80976DA-D1F0-6AF0-951E-BEE8674F648E}"/>
              </a:ext>
            </a:extLst>
          </p:cNvPr>
          <p:cNvSpPr>
            <a:spLocks noGrp="1"/>
          </p:cNvSpPr>
          <p:nvPr>
            <p:ph type="title"/>
          </p:nvPr>
        </p:nvSpPr>
        <p:spPr/>
        <p:txBody>
          <a:bodyPr>
            <a:normAutofit fontScale="90000"/>
          </a:bodyPr>
          <a:lstStyle/>
          <a:p>
            <a:r>
              <a:rPr lang="en-CA"/>
              <a:t>Tent Mountain Catchment Area Water Balance</a:t>
            </a:r>
          </a:p>
        </p:txBody>
      </p:sp>
      <p:sp>
        <p:nvSpPr>
          <p:cNvPr id="4" name="Text Placeholder 3">
            <a:extLst>
              <a:ext uri="{FF2B5EF4-FFF2-40B4-BE49-F238E27FC236}">
                <a16:creationId xmlns:a16="http://schemas.microsoft.com/office/drawing/2014/main" id="{869E41F6-761B-2F7A-0DAC-4741C63A61EF}"/>
              </a:ext>
            </a:extLst>
          </p:cNvPr>
          <p:cNvSpPr>
            <a:spLocks noGrp="1"/>
          </p:cNvSpPr>
          <p:nvPr>
            <p:ph type="body" sz="quarter" idx="13"/>
          </p:nvPr>
        </p:nvSpPr>
        <p:spPr/>
        <p:txBody>
          <a:bodyPr>
            <a:normAutofit/>
          </a:bodyPr>
          <a:lstStyle/>
          <a:p>
            <a:r>
              <a:rPr lang="en-CA" sz="2800"/>
              <a:t>Water Balance</a:t>
            </a:r>
          </a:p>
          <a:p>
            <a:endParaRPr lang="en-CA" sz="3200"/>
          </a:p>
        </p:txBody>
      </p:sp>
      <p:sp>
        <p:nvSpPr>
          <p:cNvPr id="5" name="Text Placeholder 4">
            <a:extLst>
              <a:ext uri="{FF2B5EF4-FFF2-40B4-BE49-F238E27FC236}">
                <a16:creationId xmlns:a16="http://schemas.microsoft.com/office/drawing/2014/main" id="{7145C109-62FE-B597-B6E1-7DC09FA4F87E}"/>
              </a:ext>
            </a:extLst>
          </p:cNvPr>
          <p:cNvSpPr>
            <a:spLocks noGrp="1"/>
          </p:cNvSpPr>
          <p:nvPr>
            <p:ph type="body" sz="quarter" idx="14"/>
          </p:nvPr>
        </p:nvSpPr>
        <p:spPr>
          <a:xfrm>
            <a:off x="8389390" y="1343705"/>
            <a:ext cx="1368000" cy="1368000"/>
          </a:xfrm>
        </p:spPr>
        <p:txBody>
          <a:bodyPr/>
          <a:lstStyle/>
          <a:p>
            <a:r>
              <a:rPr lang="en-CA" sz="1000"/>
              <a:t>Precipitation (P)</a:t>
            </a:r>
            <a:endParaRPr lang="en-CA"/>
          </a:p>
        </p:txBody>
      </p:sp>
      <p:sp>
        <p:nvSpPr>
          <p:cNvPr id="6" name="Text Placeholder 5">
            <a:extLst>
              <a:ext uri="{FF2B5EF4-FFF2-40B4-BE49-F238E27FC236}">
                <a16:creationId xmlns:a16="http://schemas.microsoft.com/office/drawing/2014/main" id="{1A01895D-200E-2C4E-0BFE-EBBE471FB30F}"/>
              </a:ext>
            </a:extLst>
          </p:cNvPr>
          <p:cNvSpPr>
            <a:spLocks noGrp="1"/>
          </p:cNvSpPr>
          <p:nvPr>
            <p:ph type="body" sz="quarter" idx="15"/>
          </p:nvPr>
        </p:nvSpPr>
        <p:spPr>
          <a:xfrm>
            <a:off x="6676301" y="2534560"/>
            <a:ext cx="1368000" cy="1368000"/>
          </a:xfrm>
        </p:spPr>
        <p:txBody>
          <a:bodyPr>
            <a:normAutofit/>
          </a:bodyPr>
          <a:lstStyle/>
          <a:p>
            <a:r>
              <a:rPr lang="en-CA" sz="1000"/>
              <a:t>Groundwater Seepage (GW)</a:t>
            </a:r>
          </a:p>
        </p:txBody>
      </p:sp>
      <p:sp>
        <p:nvSpPr>
          <p:cNvPr id="7" name="Text Placeholder 6">
            <a:extLst>
              <a:ext uri="{FF2B5EF4-FFF2-40B4-BE49-F238E27FC236}">
                <a16:creationId xmlns:a16="http://schemas.microsoft.com/office/drawing/2014/main" id="{64836B83-7ED7-D71D-2B51-D33F78D9DC8F}"/>
              </a:ext>
            </a:extLst>
          </p:cNvPr>
          <p:cNvSpPr>
            <a:spLocks noGrp="1"/>
          </p:cNvSpPr>
          <p:nvPr>
            <p:ph type="body" sz="quarter" idx="16"/>
          </p:nvPr>
        </p:nvSpPr>
        <p:spPr>
          <a:xfrm>
            <a:off x="10102479" y="2534560"/>
            <a:ext cx="1368000" cy="1368000"/>
          </a:xfrm>
        </p:spPr>
        <p:txBody>
          <a:bodyPr/>
          <a:lstStyle/>
          <a:p>
            <a:r>
              <a:rPr lang="en-CA" sz="1000" err="1"/>
              <a:t>Evapo</a:t>
            </a:r>
            <a:r>
              <a:rPr lang="en-CA" sz="1000"/>
              <a:t>-transpiration (ET)</a:t>
            </a:r>
            <a:endParaRPr lang="en-CA"/>
          </a:p>
        </p:txBody>
      </p:sp>
      <p:sp>
        <p:nvSpPr>
          <p:cNvPr id="8" name="Text Placeholder 7">
            <a:extLst>
              <a:ext uri="{FF2B5EF4-FFF2-40B4-BE49-F238E27FC236}">
                <a16:creationId xmlns:a16="http://schemas.microsoft.com/office/drawing/2014/main" id="{495D39D9-4A5F-A7FC-6E3F-116879EA9C0C}"/>
              </a:ext>
            </a:extLst>
          </p:cNvPr>
          <p:cNvSpPr>
            <a:spLocks noGrp="1"/>
          </p:cNvSpPr>
          <p:nvPr>
            <p:ph type="body" sz="quarter" idx="17"/>
          </p:nvPr>
        </p:nvSpPr>
        <p:spPr>
          <a:xfrm>
            <a:off x="9681790" y="4682344"/>
            <a:ext cx="1368000" cy="1368000"/>
          </a:xfrm>
        </p:spPr>
        <p:txBody>
          <a:bodyPr/>
          <a:lstStyle/>
          <a:p>
            <a:r>
              <a:rPr lang="en-CA" sz="1000"/>
              <a:t>Runoff (R)</a:t>
            </a:r>
            <a:endParaRPr lang="en-CA"/>
          </a:p>
        </p:txBody>
      </p:sp>
      <p:sp>
        <p:nvSpPr>
          <p:cNvPr id="9" name="Text Placeholder 8">
            <a:extLst>
              <a:ext uri="{FF2B5EF4-FFF2-40B4-BE49-F238E27FC236}">
                <a16:creationId xmlns:a16="http://schemas.microsoft.com/office/drawing/2014/main" id="{A1BE9375-F9DF-F241-ED97-7BEA7DF77C76}"/>
              </a:ext>
            </a:extLst>
          </p:cNvPr>
          <p:cNvSpPr>
            <a:spLocks noGrp="1"/>
          </p:cNvSpPr>
          <p:nvPr>
            <p:ph type="body" sz="quarter" idx="18"/>
          </p:nvPr>
        </p:nvSpPr>
        <p:spPr>
          <a:xfrm>
            <a:off x="7098790" y="4682344"/>
            <a:ext cx="1368000" cy="1368000"/>
          </a:xfrm>
        </p:spPr>
        <p:txBody>
          <a:bodyPr/>
          <a:lstStyle/>
          <a:p>
            <a:r>
              <a:rPr lang="en-CA" sz="1000"/>
              <a:t>Change in Reservoir Storage (</a:t>
            </a:r>
            <a:r>
              <a:rPr lang="el-GR" sz="1000"/>
              <a:t>Δ</a:t>
            </a:r>
            <a:r>
              <a:rPr lang="en-CA" sz="1000"/>
              <a:t>S)</a:t>
            </a:r>
            <a:endParaRPr lang="en-CA"/>
          </a:p>
        </p:txBody>
      </p:sp>
      <p:sp>
        <p:nvSpPr>
          <p:cNvPr id="13" name="Rectangle 12">
            <a:extLst>
              <a:ext uri="{FF2B5EF4-FFF2-40B4-BE49-F238E27FC236}">
                <a16:creationId xmlns:a16="http://schemas.microsoft.com/office/drawing/2014/main" id="{8BBE72D0-1209-06B2-7A26-70CC4BAC147A}"/>
              </a:ext>
            </a:extLst>
          </p:cNvPr>
          <p:cNvSpPr/>
          <p:nvPr/>
        </p:nvSpPr>
        <p:spPr>
          <a:xfrm>
            <a:off x="0" y="1502229"/>
            <a:ext cx="6096000" cy="4771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Graphic 2">
            <a:extLst>
              <a:ext uri="{FF2B5EF4-FFF2-40B4-BE49-F238E27FC236}">
                <a16:creationId xmlns:a16="http://schemas.microsoft.com/office/drawing/2014/main" id="{273B787E-15F4-A588-2639-E395252B574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71702" y="1217893"/>
            <a:ext cx="3767295" cy="5217632"/>
          </a:xfrm>
          <a:prstGeom prst="rect">
            <a:avLst/>
          </a:prstGeom>
        </p:spPr>
      </p:pic>
      <p:sp>
        <p:nvSpPr>
          <p:cNvPr id="10" name="TextBox 9">
            <a:extLst>
              <a:ext uri="{FF2B5EF4-FFF2-40B4-BE49-F238E27FC236}">
                <a16:creationId xmlns:a16="http://schemas.microsoft.com/office/drawing/2014/main" id="{5ECAD6EB-FA87-DBD6-E84B-46DD3C5F62E9}"/>
              </a:ext>
            </a:extLst>
          </p:cNvPr>
          <p:cNvSpPr txBox="1"/>
          <p:nvPr/>
        </p:nvSpPr>
        <p:spPr>
          <a:xfrm>
            <a:off x="7227542" y="3989865"/>
            <a:ext cx="3767295" cy="639086"/>
          </a:xfrm>
          <a:prstGeom prst="rect">
            <a:avLst/>
          </a:prstGeom>
          <a:noFill/>
        </p:spPr>
        <p:txBody>
          <a:bodyPr wrap="square" rtlCol="0">
            <a:spAutoFit/>
          </a:bodyPr>
          <a:lstStyle/>
          <a:p>
            <a:pPr algn="ctr">
              <a:lnSpc>
                <a:spcPct val="125000"/>
              </a:lnSpc>
            </a:pPr>
            <a:r>
              <a:rPr lang="en-US" sz="3200" b="1" i="0">
                <a:solidFill>
                  <a:srgbClr val="D6E0F2"/>
                </a:solidFill>
                <a:latin typeface="Verdana" panose="020B0604030504040204" pitchFamily="34" charset="0"/>
                <a:ea typeface="Verdana" panose="020B0604030504040204" pitchFamily="34" charset="0"/>
                <a:cs typeface="Verdana" panose="020B0604030504040204" pitchFamily="34" charset="0"/>
              </a:rPr>
              <a:t>P-ET-∆S-GW=R</a:t>
            </a:r>
            <a:endParaRPr lang="en-CA" sz="3200" b="1" i="0">
              <a:solidFill>
                <a:srgbClr val="D6E0F2"/>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TextBox 14">
            <a:extLst>
              <a:ext uri="{FF2B5EF4-FFF2-40B4-BE49-F238E27FC236}">
                <a16:creationId xmlns:a16="http://schemas.microsoft.com/office/drawing/2014/main" id="{DDC9C0AA-6295-07D7-7233-1BC6E0DFEB17}"/>
              </a:ext>
            </a:extLst>
          </p:cNvPr>
          <p:cNvSpPr txBox="1"/>
          <p:nvPr/>
        </p:nvSpPr>
        <p:spPr>
          <a:xfrm>
            <a:off x="7959724" y="6128015"/>
            <a:ext cx="3644900" cy="270459"/>
          </a:xfrm>
          <a:prstGeom prst="rect">
            <a:avLst/>
          </a:prstGeom>
          <a:noFill/>
        </p:spPr>
        <p:txBody>
          <a:bodyPr wrap="square" rtlCol="0">
            <a:spAutoFit/>
          </a:bodyPr>
          <a:lstStyle/>
          <a:p>
            <a:pPr algn="l">
              <a:lnSpc>
                <a:spcPct val="125000"/>
              </a:lnSpc>
            </a:pPr>
            <a:r>
              <a:rPr lang="en-CA" sz="1000" b="1">
                <a:latin typeface="Verdana" panose="020B0604030504040204" pitchFamily="34" charset="0"/>
                <a:ea typeface="Verdana" panose="020B0604030504040204" pitchFamily="34" charset="0"/>
                <a:cs typeface="Verdana" panose="020B0604030504040204" pitchFamily="34" charset="0"/>
              </a:rPr>
              <a:t>Q</a:t>
            </a:r>
            <a:r>
              <a:rPr lang="en-CA" sz="1000" b="1" baseline="-25000">
                <a:latin typeface="Verdana" panose="020B0604030504040204" pitchFamily="34" charset="0"/>
                <a:ea typeface="Verdana" panose="020B0604030504040204" pitchFamily="34" charset="0"/>
                <a:cs typeface="Verdana" panose="020B0604030504040204" pitchFamily="34" charset="0"/>
              </a:rPr>
              <a:t>R</a:t>
            </a:r>
            <a:r>
              <a:rPr lang="en-CA" sz="1000" b="1">
                <a:latin typeface="Verdana" panose="020B0604030504040204" pitchFamily="34" charset="0"/>
                <a:ea typeface="Verdana" panose="020B0604030504040204" pitchFamily="34" charset="0"/>
                <a:cs typeface="Verdana" panose="020B0604030504040204" pitchFamily="34" charset="0"/>
              </a:rPr>
              <a:t> is the flow between reservoirs</a:t>
            </a:r>
            <a:endParaRPr lang="en-CA" sz="1000" b="1" i="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816429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4048B8C-B9A3-3331-9D9C-3ADDEF4DAE34}"/>
              </a:ext>
            </a:extLst>
          </p:cNvPr>
          <p:cNvSpPr/>
          <p:nvPr/>
        </p:nvSpPr>
        <p:spPr>
          <a:xfrm>
            <a:off x="-14822" y="5145785"/>
            <a:ext cx="12221644" cy="882744"/>
          </a:xfrm>
          <a:prstGeom prst="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58DFD7C-595D-B4DC-C086-0623456E052C}"/>
              </a:ext>
            </a:extLst>
          </p:cNvPr>
          <p:cNvSpPr>
            <a:spLocks noGrp="1"/>
          </p:cNvSpPr>
          <p:nvPr>
            <p:ph type="title"/>
          </p:nvPr>
        </p:nvSpPr>
        <p:spPr/>
        <p:txBody>
          <a:bodyPr/>
          <a:lstStyle/>
          <a:p>
            <a:r>
              <a:rPr lang="en-CA"/>
              <a:t>Precipitation &amp; Evapotranspiration</a:t>
            </a:r>
          </a:p>
        </p:txBody>
      </p:sp>
      <p:sp>
        <p:nvSpPr>
          <p:cNvPr id="22" name="Rectangle 21">
            <a:extLst>
              <a:ext uri="{FF2B5EF4-FFF2-40B4-BE49-F238E27FC236}">
                <a16:creationId xmlns:a16="http://schemas.microsoft.com/office/drawing/2014/main" id="{389BA993-118C-F882-97EE-76569D184FB2}"/>
              </a:ext>
            </a:extLst>
          </p:cNvPr>
          <p:cNvSpPr/>
          <p:nvPr/>
        </p:nvSpPr>
        <p:spPr>
          <a:xfrm>
            <a:off x="0" y="5080000"/>
            <a:ext cx="12221644" cy="977249"/>
          </a:xfrm>
          <a:prstGeom prst="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 name="Group 19">
            <a:extLst>
              <a:ext uri="{FF2B5EF4-FFF2-40B4-BE49-F238E27FC236}">
                <a16:creationId xmlns:a16="http://schemas.microsoft.com/office/drawing/2014/main" id="{7941251A-F338-CF5E-CDEC-2B09903B339B}"/>
              </a:ext>
            </a:extLst>
          </p:cNvPr>
          <p:cNvGrpSpPr/>
          <p:nvPr/>
        </p:nvGrpSpPr>
        <p:grpSpPr>
          <a:xfrm>
            <a:off x="2578100" y="1408393"/>
            <a:ext cx="7035800" cy="4865407"/>
            <a:chOff x="2667000" y="1329129"/>
            <a:chExt cx="6858000" cy="4787900"/>
          </a:xfrm>
        </p:grpSpPr>
        <p:pic>
          <p:nvPicPr>
            <p:cNvPr id="14" name="Picture 13" descr="A cartoon of a water cycle&#10;&#10;Description automatically generated">
              <a:extLst>
                <a:ext uri="{FF2B5EF4-FFF2-40B4-BE49-F238E27FC236}">
                  <a16:creationId xmlns:a16="http://schemas.microsoft.com/office/drawing/2014/main" id="{832A9C18-843F-6BCD-7FB2-697E368F6DB9}"/>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b="5185"/>
            <a:stretch/>
          </p:blipFill>
          <p:spPr>
            <a:xfrm>
              <a:off x="2667000" y="1329129"/>
              <a:ext cx="6858000" cy="4787900"/>
            </a:xfrm>
            <a:prstGeom prst="rect">
              <a:avLst/>
            </a:prstGeom>
          </p:spPr>
        </p:pic>
        <p:sp>
          <p:nvSpPr>
            <p:cNvPr id="15" name="TextBox 14">
              <a:extLst>
                <a:ext uri="{FF2B5EF4-FFF2-40B4-BE49-F238E27FC236}">
                  <a16:creationId xmlns:a16="http://schemas.microsoft.com/office/drawing/2014/main" id="{863040C0-D4B9-A66E-E7AB-37AC281E560C}"/>
                </a:ext>
              </a:extLst>
            </p:cNvPr>
            <p:cNvSpPr txBox="1"/>
            <p:nvPr/>
          </p:nvSpPr>
          <p:spPr>
            <a:xfrm>
              <a:off x="3603381" y="3497570"/>
              <a:ext cx="3099777" cy="451018"/>
            </a:xfrm>
            <a:prstGeom prst="rect">
              <a:avLst/>
            </a:prstGeom>
            <a:noFill/>
          </p:spPr>
          <p:txBody>
            <a:bodyPr wrap="square" rtlCol="0">
              <a:spAutoFit/>
            </a:bodyPr>
            <a:lstStyle/>
            <a:p>
              <a:pPr algn="l">
                <a:lnSpc>
                  <a:spcPct val="125000"/>
                </a:lnSpc>
              </a:pPr>
              <a:r>
                <a:rPr lang="en-CA" sz="1600" b="1" i="0">
                  <a:latin typeface="Verdana" panose="020B0604030504040204" pitchFamily="34" charset="0"/>
                  <a:ea typeface="Verdana" panose="020B0604030504040204" pitchFamily="34" charset="0"/>
                  <a:cs typeface="Verdana" panose="020B0604030504040204" pitchFamily="34" charset="0"/>
                </a:rPr>
                <a:t>Evapotranspiration</a:t>
              </a:r>
            </a:p>
          </p:txBody>
        </p:sp>
        <p:sp>
          <p:nvSpPr>
            <p:cNvPr id="16" name="TextBox 15">
              <a:extLst>
                <a:ext uri="{FF2B5EF4-FFF2-40B4-BE49-F238E27FC236}">
                  <a16:creationId xmlns:a16="http://schemas.microsoft.com/office/drawing/2014/main" id="{F9DC2C2C-2375-C5FA-D888-E8C6A3C2D30C}"/>
                </a:ext>
              </a:extLst>
            </p:cNvPr>
            <p:cNvSpPr txBox="1"/>
            <p:nvPr/>
          </p:nvSpPr>
          <p:spPr>
            <a:xfrm>
              <a:off x="3035300" y="4148968"/>
              <a:ext cx="2590800" cy="365741"/>
            </a:xfrm>
            <a:prstGeom prst="rect">
              <a:avLst/>
            </a:prstGeom>
            <a:noFill/>
          </p:spPr>
          <p:txBody>
            <a:bodyPr wrap="square" rtlCol="0">
              <a:spAutoFit/>
            </a:bodyPr>
            <a:lstStyle/>
            <a:p>
              <a:pPr algn="l">
                <a:lnSpc>
                  <a:spcPct val="125000"/>
                </a:lnSpc>
              </a:pPr>
              <a:r>
                <a:rPr lang="en-CA" sz="1600" b="1" i="0">
                  <a:latin typeface="Verdana" panose="020B0604030504040204" pitchFamily="34" charset="0"/>
                  <a:ea typeface="Verdana" panose="020B0604030504040204" pitchFamily="34" charset="0"/>
                  <a:cs typeface="Verdana" panose="020B0604030504040204" pitchFamily="34" charset="0"/>
                </a:rPr>
                <a:t>Transpiration</a:t>
              </a:r>
            </a:p>
          </p:txBody>
        </p:sp>
        <p:sp>
          <p:nvSpPr>
            <p:cNvPr id="17" name="TextBox 16">
              <a:extLst>
                <a:ext uri="{FF2B5EF4-FFF2-40B4-BE49-F238E27FC236}">
                  <a16:creationId xmlns:a16="http://schemas.microsoft.com/office/drawing/2014/main" id="{BE35A93C-D41F-70EA-74D5-0385CEFD5D5A}"/>
                </a:ext>
              </a:extLst>
            </p:cNvPr>
            <p:cNvSpPr txBox="1"/>
            <p:nvPr/>
          </p:nvSpPr>
          <p:spPr>
            <a:xfrm>
              <a:off x="5277061" y="4551675"/>
              <a:ext cx="2590800" cy="365741"/>
            </a:xfrm>
            <a:prstGeom prst="rect">
              <a:avLst/>
            </a:prstGeom>
            <a:noFill/>
          </p:spPr>
          <p:txBody>
            <a:bodyPr wrap="square" rtlCol="0">
              <a:spAutoFit/>
            </a:bodyPr>
            <a:lstStyle/>
            <a:p>
              <a:pPr algn="l">
                <a:lnSpc>
                  <a:spcPct val="125000"/>
                </a:lnSpc>
              </a:pPr>
              <a:r>
                <a:rPr lang="en-CA" sz="1600" b="1" i="0">
                  <a:latin typeface="Verdana" panose="020B0604030504040204" pitchFamily="34" charset="0"/>
                  <a:ea typeface="Verdana" panose="020B0604030504040204" pitchFamily="34" charset="0"/>
                  <a:cs typeface="Verdana" panose="020B0604030504040204" pitchFamily="34" charset="0"/>
                </a:rPr>
                <a:t>Evaporation</a:t>
              </a:r>
            </a:p>
          </p:txBody>
        </p:sp>
        <p:sp>
          <p:nvSpPr>
            <p:cNvPr id="18" name="TextBox 17">
              <a:extLst>
                <a:ext uri="{FF2B5EF4-FFF2-40B4-BE49-F238E27FC236}">
                  <a16:creationId xmlns:a16="http://schemas.microsoft.com/office/drawing/2014/main" id="{984EE524-297D-FE10-5D8D-3EA345167F5B}"/>
                </a:ext>
              </a:extLst>
            </p:cNvPr>
            <p:cNvSpPr txBox="1"/>
            <p:nvPr/>
          </p:nvSpPr>
          <p:spPr>
            <a:xfrm>
              <a:off x="7285892" y="4561030"/>
              <a:ext cx="2239108" cy="444162"/>
            </a:xfrm>
            <a:prstGeom prst="rect">
              <a:avLst/>
            </a:prstGeom>
            <a:noFill/>
          </p:spPr>
          <p:txBody>
            <a:bodyPr wrap="square" rtlCol="0">
              <a:spAutoFit/>
            </a:bodyPr>
            <a:lstStyle/>
            <a:p>
              <a:pPr algn="l">
                <a:lnSpc>
                  <a:spcPct val="125000"/>
                </a:lnSpc>
              </a:pPr>
              <a:r>
                <a:rPr lang="en-CA" sz="1600" b="1" i="0">
                  <a:latin typeface="Verdana" panose="020B0604030504040204" pitchFamily="34" charset="0"/>
                  <a:ea typeface="Verdana" panose="020B0604030504040204" pitchFamily="34" charset="0"/>
                  <a:cs typeface="Verdana" panose="020B0604030504040204" pitchFamily="34" charset="0"/>
                </a:rPr>
                <a:t>Precipitation</a:t>
              </a:r>
            </a:p>
          </p:txBody>
        </p:sp>
      </p:grpSp>
    </p:spTree>
    <p:extLst>
      <p:ext uri="{BB962C8B-B14F-4D97-AF65-F5344CB8AC3E}">
        <p14:creationId xmlns:p14="http://schemas.microsoft.com/office/powerpoint/2010/main" val="3075528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4B1173-A816-6CC9-68B4-C28C50896241}"/>
              </a:ext>
            </a:extLst>
          </p:cNvPr>
          <p:cNvSpPr>
            <a:spLocks noGrp="1"/>
          </p:cNvSpPr>
          <p:nvPr>
            <p:ph type="title"/>
          </p:nvPr>
        </p:nvSpPr>
        <p:spPr>
          <a:xfrm>
            <a:off x="587374" y="4768694"/>
            <a:ext cx="4342667" cy="1578358"/>
          </a:xfrm>
        </p:spPr>
        <p:txBody>
          <a:bodyPr/>
          <a:lstStyle/>
          <a:p>
            <a:r>
              <a:rPr lang="en-CA"/>
              <a:t>Agenda</a:t>
            </a:r>
          </a:p>
        </p:txBody>
      </p:sp>
      <p:sp>
        <p:nvSpPr>
          <p:cNvPr id="5" name="Text Placeholder 4">
            <a:extLst>
              <a:ext uri="{FF2B5EF4-FFF2-40B4-BE49-F238E27FC236}">
                <a16:creationId xmlns:a16="http://schemas.microsoft.com/office/drawing/2014/main" id="{9594B1D0-4336-1AAD-DEBD-C65ACB0733AE}"/>
              </a:ext>
            </a:extLst>
          </p:cNvPr>
          <p:cNvSpPr>
            <a:spLocks noGrp="1"/>
          </p:cNvSpPr>
          <p:nvPr>
            <p:ph type="body" sz="quarter" idx="44"/>
          </p:nvPr>
        </p:nvSpPr>
        <p:spPr>
          <a:xfrm>
            <a:off x="6553200" y="1564482"/>
            <a:ext cx="5410200" cy="3729036"/>
          </a:xfrm>
        </p:spPr>
        <p:txBody>
          <a:bodyPr>
            <a:normAutofit lnSpcReduction="10000"/>
          </a:bodyPr>
          <a:lstStyle/>
          <a:p>
            <a:pPr marL="514350" indent="-514350">
              <a:buAutoNum type="arabicPeriod"/>
            </a:pPr>
            <a:r>
              <a:rPr lang="en-US" sz="2100"/>
              <a:t>Project Background</a:t>
            </a:r>
          </a:p>
          <a:p>
            <a:pPr marL="514350" indent="-514350">
              <a:buAutoNum type="arabicPeriod"/>
            </a:pPr>
            <a:r>
              <a:rPr lang="en-US" sz="2100"/>
              <a:t>Proposed Reservoir Designs</a:t>
            </a:r>
          </a:p>
          <a:p>
            <a:pPr marL="514350" indent="-514350">
              <a:buAutoNum type="arabicPeriod"/>
            </a:pPr>
            <a:r>
              <a:rPr lang="en-US" sz="2100"/>
              <a:t>Data Sources </a:t>
            </a:r>
          </a:p>
          <a:p>
            <a:pPr marL="514350" indent="-514350">
              <a:buAutoNum type="arabicPeriod"/>
            </a:pPr>
            <a:r>
              <a:rPr lang="en-US" sz="2100"/>
              <a:t>Water Balance + Evaporation and Seepage</a:t>
            </a:r>
          </a:p>
          <a:p>
            <a:pPr marL="514350" indent="-514350">
              <a:buAutoNum type="arabicPeriod"/>
            </a:pPr>
            <a:r>
              <a:rPr lang="en-US" sz="2100"/>
              <a:t>Hydrological Modelling &amp; Analysis </a:t>
            </a:r>
          </a:p>
          <a:p>
            <a:pPr marL="514350" indent="-514350">
              <a:buAutoNum type="arabicPeriod"/>
            </a:pPr>
            <a:r>
              <a:rPr lang="en-US" sz="2100"/>
              <a:t>Climate Scenarios &amp; Future Storage </a:t>
            </a:r>
          </a:p>
          <a:p>
            <a:pPr marL="514350" indent="-514350">
              <a:buAutoNum type="arabicPeriod"/>
            </a:pPr>
            <a:r>
              <a:rPr lang="en-US" sz="2100"/>
              <a:t>Operations Plan</a:t>
            </a:r>
          </a:p>
          <a:p>
            <a:endParaRPr lang="en-CA"/>
          </a:p>
        </p:txBody>
      </p:sp>
      <p:pic>
        <p:nvPicPr>
          <p:cNvPr id="6" name="Picture Placeholder 5" descr="A lake in a canyon&#10;&#10;Description automatically generated with medium confidence">
            <a:extLst>
              <a:ext uri="{FF2B5EF4-FFF2-40B4-BE49-F238E27FC236}">
                <a16:creationId xmlns:a16="http://schemas.microsoft.com/office/drawing/2014/main" id="{4B226C5A-D17E-A99F-1A79-AF8571DAB0F7}"/>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2175" b="2175"/>
          <a:stretch/>
        </p:blipFill>
        <p:spPr>
          <a:xfrm>
            <a:off x="0" y="0"/>
            <a:ext cx="6335486" cy="4568037"/>
          </a:xfrm>
          <a:prstGeom prst="rect">
            <a:avLst/>
          </a:prstGeom>
          <a:noFill/>
        </p:spPr>
      </p:pic>
      <p:sp>
        <p:nvSpPr>
          <p:cNvPr id="7" name="Rectangle 6">
            <a:extLst>
              <a:ext uri="{FF2B5EF4-FFF2-40B4-BE49-F238E27FC236}">
                <a16:creationId xmlns:a16="http://schemas.microsoft.com/office/drawing/2014/main" id="{3972C9C7-F853-1003-A09B-D1CC9A5F3BB2}"/>
              </a:ext>
            </a:extLst>
          </p:cNvPr>
          <p:cNvSpPr/>
          <p:nvPr/>
        </p:nvSpPr>
        <p:spPr>
          <a:xfrm>
            <a:off x="5029201" y="4568038"/>
            <a:ext cx="1306286" cy="2289962"/>
          </a:xfrm>
          <a:prstGeom prst="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0060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08E63B-FA11-F237-CB90-AF4366F8E64C}"/>
              </a:ext>
            </a:extLst>
          </p:cNvPr>
          <p:cNvSpPr/>
          <p:nvPr/>
        </p:nvSpPr>
        <p:spPr>
          <a:xfrm>
            <a:off x="0" y="1734165"/>
            <a:ext cx="12192000" cy="39425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87196DA2-0DCA-3370-1598-8C380AE4FD80}"/>
              </a:ext>
            </a:extLst>
          </p:cNvPr>
          <p:cNvSpPr txBox="1"/>
          <p:nvPr/>
        </p:nvSpPr>
        <p:spPr>
          <a:xfrm>
            <a:off x="84035" y="2035080"/>
            <a:ext cx="6496255" cy="3340723"/>
          </a:xfrm>
          <a:prstGeom prst="rect">
            <a:avLst/>
          </a:prstGeom>
          <a:noFill/>
        </p:spPr>
        <p:txBody>
          <a:bodyPr wrap="square" rtlCol="0">
            <a:spAutoFit/>
          </a:bodyPr>
          <a:lstStyle/>
          <a:p>
            <a:pPr marL="457200" indent="-457200" algn="l">
              <a:lnSpc>
                <a:spcPct val="125000"/>
              </a:lnSpc>
              <a:buFont typeface="Arial" panose="020B0604020202020204" pitchFamily="34" charset="0"/>
              <a:buChar char="•"/>
            </a:pPr>
            <a:r>
              <a:rPr lang="en-US" sz="2400" b="1" i="0">
                <a:latin typeface="Verdana" panose="020B0604030504040204" pitchFamily="34" charset="0"/>
                <a:ea typeface="Verdana" panose="020B0604030504040204" pitchFamily="34" charset="0"/>
                <a:cs typeface="Verdana" panose="020B0604030504040204" pitchFamily="34" charset="0"/>
              </a:rPr>
              <a:t>Precipitation</a:t>
            </a:r>
          </a:p>
          <a:p>
            <a:pPr marL="914400" lvl="1" indent="-457200">
              <a:lnSpc>
                <a:spcPct val="125000"/>
              </a:lnSpc>
              <a:buFont typeface="Arial" panose="020B0604020202020204" pitchFamily="34" charset="0"/>
              <a:buChar char="•"/>
            </a:pPr>
            <a:r>
              <a:rPr lang="en-US" sz="2400" b="0" i="0">
                <a:latin typeface="Verdana" panose="020B0604030504040204" pitchFamily="34" charset="0"/>
                <a:ea typeface="Verdana" panose="020B0604030504040204" pitchFamily="34" charset="0"/>
                <a:cs typeface="Verdana" panose="020B0604030504040204" pitchFamily="34" charset="0"/>
              </a:rPr>
              <a:t>EMDNA</a:t>
            </a:r>
          </a:p>
          <a:p>
            <a:pPr marL="914400" lvl="1" indent="-457200">
              <a:lnSpc>
                <a:spcPct val="125000"/>
              </a:lnSpc>
              <a:buFont typeface="Arial" panose="020B0604020202020204" pitchFamily="34" charset="0"/>
              <a:buChar char="•"/>
            </a:pPr>
            <a:r>
              <a:rPr lang="en-US" sz="2400">
                <a:latin typeface="Verdana" panose="020B0604030504040204" pitchFamily="34" charset="0"/>
                <a:ea typeface="Verdana" panose="020B0604030504040204" pitchFamily="34" charset="0"/>
                <a:cs typeface="Verdana" panose="020B0604030504040204" pitchFamily="34" charset="0"/>
              </a:rPr>
              <a:t>Averaged over 1979-2014</a:t>
            </a:r>
          </a:p>
          <a:p>
            <a:pPr marL="457200" indent="-457200">
              <a:lnSpc>
                <a:spcPct val="125000"/>
              </a:lnSpc>
              <a:buFont typeface="Arial" panose="020B0604020202020204" pitchFamily="34" charset="0"/>
              <a:buChar char="•"/>
            </a:pPr>
            <a:r>
              <a:rPr lang="en-US" sz="2400" b="1">
                <a:latin typeface="Verdana" panose="020B0604030504040204" pitchFamily="34" charset="0"/>
                <a:ea typeface="Verdana" panose="020B0604030504040204" pitchFamily="34" charset="0"/>
                <a:cs typeface="Verdana" panose="020B0604030504040204" pitchFamily="34" charset="0"/>
              </a:rPr>
              <a:t>Evapotranspiration</a:t>
            </a:r>
          </a:p>
          <a:p>
            <a:pPr marL="914400" lvl="1" indent="-457200">
              <a:lnSpc>
                <a:spcPct val="125000"/>
              </a:lnSpc>
              <a:buFont typeface="Arial" panose="020B0604020202020204" pitchFamily="34" charset="0"/>
              <a:buChar char="•"/>
            </a:pPr>
            <a:r>
              <a:rPr lang="en-US" sz="2400">
                <a:latin typeface="Verdana" panose="020B0604030504040204" pitchFamily="34" charset="0"/>
                <a:ea typeface="Verdana" panose="020B0604030504040204" pitchFamily="34" charset="0"/>
                <a:cs typeface="Verdana" panose="020B0604030504040204" pitchFamily="34" charset="0"/>
              </a:rPr>
              <a:t>Modified Penman Equation using a weighted albedo for the basin</a:t>
            </a:r>
          </a:p>
          <a:p>
            <a:pPr marL="457200" indent="-457200" algn="l">
              <a:lnSpc>
                <a:spcPct val="125000"/>
              </a:lnSpc>
              <a:buFont typeface="Arial" panose="020B0604020202020204" pitchFamily="34" charset="0"/>
              <a:buChar char="•"/>
            </a:pPr>
            <a:endParaRPr lang="en-CA" sz="2800" b="0" i="0">
              <a:latin typeface="Verdana" panose="020B0604030504040204" pitchFamily="34" charset="0"/>
              <a:ea typeface="Verdana" panose="020B0604030504040204" pitchFamily="34" charset="0"/>
              <a:cs typeface="Verdana" panose="020B0604030504040204" pitchFamily="34" charset="0"/>
            </a:endParaRPr>
          </a:p>
        </p:txBody>
      </p:sp>
      <p:sp>
        <p:nvSpPr>
          <p:cNvPr id="21" name="Title 20">
            <a:extLst>
              <a:ext uri="{FF2B5EF4-FFF2-40B4-BE49-F238E27FC236}">
                <a16:creationId xmlns:a16="http://schemas.microsoft.com/office/drawing/2014/main" id="{F88EBFA4-3DB6-AB33-7D18-0E5D6DD0183D}"/>
              </a:ext>
            </a:extLst>
          </p:cNvPr>
          <p:cNvSpPr>
            <a:spLocks noGrp="1"/>
          </p:cNvSpPr>
          <p:nvPr>
            <p:ph type="title"/>
          </p:nvPr>
        </p:nvSpPr>
        <p:spPr/>
        <p:txBody>
          <a:bodyPr/>
          <a:lstStyle/>
          <a:p>
            <a:r>
              <a:rPr lang="en-CA"/>
              <a:t>Precipitation &amp; Evapotranspiration</a:t>
            </a:r>
          </a:p>
        </p:txBody>
      </p:sp>
      <p:sp>
        <p:nvSpPr>
          <p:cNvPr id="20" name="Rectangle: Rounded Corners 19">
            <a:extLst>
              <a:ext uri="{FF2B5EF4-FFF2-40B4-BE49-F238E27FC236}">
                <a16:creationId xmlns:a16="http://schemas.microsoft.com/office/drawing/2014/main" id="{E543D7D9-3909-8CB4-182E-9F55A7A827C8}"/>
              </a:ext>
            </a:extLst>
          </p:cNvPr>
          <p:cNvSpPr/>
          <p:nvPr/>
        </p:nvSpPr>
        <p:spPr>
          <a:xfrm>
            <a:off x="6781800" y="3968692"/>
            <a:ext cx="4718255" cy="1193800"/>
          </a:xfrm>
          <a:prstGeom prst="roundRect">
            <a:avLst/>
          </a:prstGeom>
          <a:solidFill>
            <a:srgbClr val="000F5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C70F789-90D7-FB78-6537-77C11F6E0FE0}"/>
                  </a:ext>
                </a:extLst>
              </p:cNvPr>
              <p:cNvSpPr txBox="1"/>
              <p:nvPr/>
            </p:nvSpPr>
            <p:spPr>
              <a:xfrm>
                <a:off x="6092927" y="3940338"/>
                <a:ext cx="6096000" cy="1186479"/>
              </a:xfrm>
              <a:prstGeom prst="rect">
                <a:avLst/>
              </a:prstGeom>
              <a:noFill/>
              <a:ln>
                <a:noFill/>
              </a:ln>
              <a:effectLst/>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A" sz="2800" i="1" smtClean="0">
                              <a:solidFill>
                                <a:srgbClr val="FAFAFA"/>
                              </a:solidFill>
                              <a:latin typeface="Cambria Math" panose="02040503050406030204" pitchFamily="18" charset="0"/>
                            </a:rPr>
                          </m:ctrlPr>
                        </m:sSubPr>
                        <m:e>
                          <m:r>
                            <a:rPr lang="en-CA" sz="2800" i="1">
                              <a:solidFill>
                                <a:srgbClr val="FAFAFA"/>
                              </a:solidFill>
                              <a:latin typeface="Cambria Math" panose="02040503050406030204" pitchFamily="18" charset="0"/>
                            </a:rPr>
                            <m:t>𝐸</m:t>
                          </m:r>
                        </m:e>
                        <m:sub>
                          <m:r>
                            <a:rPr lang="en-CA" sz="2800" i="0">
                              <a:solidFill>
                                <a:srgbClr val="FAFAFA"/>
                              </a:solidFill>
                              <a:latin typeface="Cambria Math" panose="02040503050406030204" pitchFamily="18" charset="0"/>
                            </a:rPr>
                            <m:t>0</m:t>
                          </m:r>
                        </m:sub>
                      </m:sSub>
                      <m:r>
                        <a:rPr lang="en-CA" sz="2800" i="0">
                          <a:solidFill>
                            <a:srgbClr val="FAFAFA"/>
                          </a:solidFill>
                          <a:latin typeface="Cambria Math" panose="02040503050406030204" pitchFamily="18" charset="0"/>
                        </a:rPr>
                        <m:t>=</m:t>
                      </m:r>
                      <m:f>
                        <m:fPr>
                          <m:ctrlPr>
                            <a:rPr lang="en-CA" sz="2800" i="1">
                              <a:solidFill>
                                <a:srgbClr val="FAFAFA"/>
                              </a:solidFill>
                              <a:latin typeface="Cambria Math" panose="02040503050406030204" pitchFamily="18" charset="0"/>
                            </a:rPr>
                          </m:ctrlPr>
                        </m:fPr>
                        <m:num>
                          <m:f>
                            <m:fPr>
                              <m:ctrlPr>
                                <a:rPr lang="en-CA" sz="2800" i="1">
                                  <a:solidFill>
                                    <a:srgbClr val="FAFAFA"/>
                                  </a:solidFill>
                                  <a:latin typeface="Cambria Math" panose="02040503050406030204" pitchFamily="18" charset="0"/>
                                </a:rPr>
                              </m:ctrlPr>
                            </m:fPr>
                            <m:num>
                              <m:r>
                                <a:rPr lang="en-CA" sz="2800" i="1">
                                  <a:solidFill>
                                    <a:srgbClr val="FAFAFA"/>
                                  </a:solidFill>
                                  <a:latin typeface="Cambria Math" panose="02040503050406030204" pitchFamily="18" charset="0"/>
                                </a:rPr>
                                <m:t>𝑄</m:t>
                              </m:r>
                              <m:r>
                                <a:rPr lang="en-CA" sz="2800" i="0">
                                  <a:solidFill>
                                    <a:srgbClr val="FAFAFA"/>
                                  </a:solidFill>
                                  <a:latin typeface="Cambria Math" panose="02040503050406030204" pitchFamily="18" charset="0"/>
                                </a:rPr>
                                <m:t> </m:t>
                              </m:r>
                              <m:sSub>
                                <m:sSubPr>
                                  <m:ctrlPr>
                                    <a:rPr lang="en-CA" sz="2800" i="1">
                                      <a:solidFill>
                                        <a:srgbClr val="FAFAFA"/>
                                      </a:solidFill>
                                      <a:latin typeface="Cambria Math" panose="02040503050406030204" pitchFamily="18" charset="0"/>
                                    </a:rPr>
                                  </m:ctrlPr>
                                </m:sSubPr>
                                <m:e>
                                  <m:r>
                                    <a:rPr lang="en-CA" sz="2800" i="1">
                                      <a:solidFill>
                                        <a:srgbClr val="FAFAFA"/>
                                      </a:solidFill>
                                      <a:latin typeface="Cambria Math" panose="02040503050406030204" pitchFamily="18" charset="0"/>
                                    </a:rPr>
                                    <m:t>𝑇</m:t>
                                  </m:r>
                                </m:e>
                                <m:sub>
                                  <m:r>
                                    <a:rPr lang="en-CA" sz="2800" i="1">
                                      <a:solidFill>
                                        <a:srgbClr val="FAFAFA"/>
                                      </a:solidFill>
                                      <a:latin typeface="Cambria Math" panose="02040503050406030204" pitchFamily="18" charset="0"/>
                                    </a:rPr>
                                    <m:t>𝑚</m:t>
                                  </m:r>
                                </m:sub>
                              </m:sSub>
                            </m:num>
                            <m:den>
                              <m:r>
                                <a:rPr lang="en-CA" sz="2800" i="0">
                                  <a:solidFill>
                                    <a:srgbClr val="FAFAFA"/>
                                  </a:solidFill>
                                  <a:latin typeface="Cambria Math" panose="02040503050406030204" pitchFamily="18" charset="0"/>
                                </a:rPr>
                                <m:t>100−</m:t>
                              </m:r>
                              <m:r>
                                <a:rPr lang="en-CA" sz="2800" i="1">
                                  <a:solidFill>
                                    <a:srgbClr val="FAFAFA"/>
                                  </a:solidFill>
                                  <a:latin typeface="Cambria Math" panose="02040503050406030204" pitchFamily="18" charset="0"/>
                                </a:rPr>
                                <m:t>𝐴</m:t>
                              </m:r>
                            </m:den>
                          </m:f>
                          <m:r>
                            <a:rPr lang="en-CA" sz="2800" i="0">
                              <a:solidFill>
                                <a:srgbClr val="FAFAFA"/>
                              </a:solidFill>
                              <a:latin typeface="Cambria Math" panose="02040503050406030204" pitchFamily="18" charset="0"/>
                            </a:rPr>
                            <m:t>+15</m:t>
                          </m:r>
                          <m:d>
                            <m:dPr>
                              <m:ctrlPr>
                                <a:rPr lang="en-CA" sz="2800" i="1">
                                  <a:solidFill>
                                    <a:srgbClr val="FAFAFA"/>
                                  </a:solidFill>
                                  <a:latin typeface="Cambria Math" panose="02040503050406030204" pitchFamily="18" charset="0"/>
                                </a:rPr>
                              </m:ctrlPr>
                            </m:dPr>
                            <m:e>
                              <m:r>
                                <a:rPr lang="en-CA" sz="2800" i="1">
                                  <a:solidFill>
                                    <a:srgbClr val="FAFAFA"/>
                                  </a:solidFill>
                                  <a:latin typeface="Cambria Math" panose="02040503050406030204" pitchFamily="18" charset="0"/>
                                </a:rPr>
                                <m:t>𝑇</m:t>
                              </m:r>
                              <m:r>
                                <a:rPr lang="en-CA" sz="2800" i="0">
                                  <a:solidFill>
                                    <a:srgbClr val="FAFAFA"/>
                                  </a:solidFill>
                                  <a:latin typeface="Cambria Math" panose="02040503050406030204" pitchFamily="18" charset="0"/>
                                </a:rPr>
                                <m:t>−</m:t>
                              </m:r>
                              <m:sSub>
                                <m:sSubPr>
                                  <m:ctrlPr>
                                    <a:rPr lang="en-CA" sz="2800" i="1">
                                      <a:solidFill>
                                        <a:srgbClr val="FAFAFA"/>
                                      </a:solidFill>
                                      <a:latin typeface="Cambria Math" panose="02040503050406030204" pitchFamily="18" charset="0"/>
                                    </a:rPr>
                                  </m:ctrlPr>
                                </m:sSubPr>
                                <m:e>
                                  <m:r>
                                    <a:rPr lang="en-CA" sz="2800" i="1">
                                      <a:solidFill>
                                        <a:srgbClr val="FAFAFA"/>
                                      </a:solidFill>
                                      <a:latin typeface="Cambria Math" panose="02040503050406030204" pitchFamily="18" charset="0"/>
                                    </a:rPr>
                                    <m:t>𝑇</m:t>
                                  </m:r>
                                </m:e>
                                <m:sub>
                                  <m:r>
                                    <a:rPr lang="en-CA" sz="2800" i="1">
                                      <a:solidFill>
                                        <a:srgbClr val="FAFAFA"/>
                                      </a:solidFill>
                                      <a:latin typeface="Cambria Math" panose="02040503050406030204" pitchFamily="18" charset="0"/>
                                    </a:rPr>
                                    <m:t>𝑑</m:t>
                                  </m:r>
                                </m:sub>
                              </m:sSub>
                            </m:e>
                          </m:d>
                        </m:num>
                        <m:den>
                          <m:r>
                            <a:rPr lang="en-CA" sz="2800" i="0">
                              <a:solidFill>
                                <a:srgbClr val="FAFAFA"/>
                              </a:solidFill>
                              <a:latin typeface="Cambria Math" panose="02040503050406030204" pitchFamily="18" charset="0"/>
                            </a:rPr>
                            <m:t>80−</m:t>
                          </m:r>
                          <m:r>
                            <a:rPr lang="en-CA" sz="2800" i="1">
                              <a:solidFill>
                                <a:srgbClr val="FAFAFA"/>
                              </a:solidFill>
                              <a:latin typeface="Cambria Math" panose="02040503050406030204" pitchFamily="18" charset="0"/>
                            </a:rPr>
                            <m:t>𝑇</m:t>
                          </m:r>
                        </m:den>
                      </m:f>
                    </m:oMath>
                  </m:oMathPara>
                </a14:m>
                <a:endParaRPr lang="en-CA" sz="2800">
                  <a:solidFill>
                    <a:srgbClr val="FAFAFA"/>
                  </a:solidFill>
                  <a:latin typeface="Calibri Light" panose="020F0302020204030204" pitchFamily="34" charset="0"/>
                  <a:ea typeface="Calibri Light" panose="020F0302020204030204" pitchFamily="34" charset="0"/>
                  <a:cs typeface="Calibri Light" panose="020F0302020204030204" pitchFamily="34" charset="0"/>
                </a:endParaRPr>
              </a:p>
            </p:txBody>
          </p:sp>
        </mc:Choice>
        <mc:Fallback xmlns="">
          <p:sp>
            <p:nvSpPr>
              <p:cNvPr id="24" name="TextBox 23">
                <a:extLst>
                  <a:ext uri="{FF2B5EF4-FFF2-40B4-BE49-F238E27FC236}">
                    <a16:creationId xmlns:a16="http://schemas.microsoft.com/office/drawing/2014/main" id="{6C70F789-90D7-FB78-6537-77C11F6E0FE0}"/>
                  </a:ext>
                </a:extLst>
              </p:cNvPr>
              <p:cNvSpPr txBox="1">
                <a:spLocks noRot="1" noChangeAspect="1" noMove="1" noResize="1" noEditPoints="1" noAdjustHandles="1" noChangeArrowheads="1" noChangeShapeType="1" noTextEdit="1"/>
              </p:cNvSpPr>
              <p:nvPr/>
            </p:nvSpPr>
            <p:spPr>
              <a:xfrm>
                <a:off x="6092927" y="3940338"/>
                <a:ext cx="6096000" cy="1186479"/>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746288AF-0434-D0EA-BD4B-99125EF43379}"/>
              </a:ext>
            </a:extLst>
          </p:cNvPr>
          <p:cNvGrpSpPr/>
          <p:nvPr/>
        </p:nvGrpSpPr>
        <p:grpSpPr>
          <a:xfrm>
            <a:off x="7376157" y="1991256"/>
            <a:ext cx="4594856" cy="1399180"/>
            <a:chOff x="7147557" y="1998077"/>
            <a:chExt cx="4594856" cy="1399180"/>
          </a:xfrm>
        </p:grpSpPr>
        <p:sp>
          <p:nvSpPr>
            <p:cNvPr id="30" name="TextBox 29">
              <a:extLst>
                <a:ext uri="{FF2B5EF4-FFF2-40B4-BE49-F238E27FC236}">
                  <a16:creationId xmlns:a16="http://schemas.microsoft.com/office/drawing/2014/main" id="{FBC7A288-2E99-D3CA-A4BE-8D15625A0FFA}"/>
                </a:ext>
              </a:extLst>
            </p:cNvPr>
            <p:cNvSpPr txBox="1"/>
            <p:nvPr/>
          </p:nvSpPr>
          <p:spPr>
            <a:xfrm>
              <a:off x="7147557" y="3055560"/>
              <a:ext cx="1638300" cy="341697"/>
            </a:xfrm>
            <a:prstGeom prst="rect">
              <a:avLst/>
            </a:prstGeom>
            <a:noFill/>
          </p:spPr>
          <p:txBody>
            <a:bodyPr wrap="square" rtlCol="0">
              <a:spAutoFit/>
            </a:bodyPr>
            <a:lstStyle/>
            <a:p>
              <a:pPr algn="l">
                <a:lnSpc>
                  <a:spcPct val="125000"/>
                </a:lnSpc>
              </a:pPr>
              <a:r>
                <a:rPr lang="en-CA" sz="1400" b="0" i="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1979</a:t>
              </a:r>
            </a:p>
          </p:txBody>
        </p:sp>
        <p:sp>
          <p:nvSpPr>
            <p:cNvPr id="31" name="TextBox 30">
              <a:extLst>
                <a:ext uri="{FF2B5EF4-FFF2-40B4-BE49-F238E27FC236}">
                  <a16:creationId xmlns:a16="http://schemas.microsoft.com/office/drawing/2014/main" id="{F3CB7EFC-E069-2EC3-2974-048A6B52CB8F}"/>
                </a:ext>
              </a:extLst>
            </p:cNvPr>
            <p:cNvSpPr txBox="1"/>
            <p:nvPr/>
          </p:nvSpPr>
          <p:spPr>
            <a:xfrm>
              <a:off x="10104113" y="1998077"/>
              <a:ext cx="1638300" cy="341697"/>
            </a:xfrm>
            <a:prstGeom prst="rect">
              <a:avLst/>
            </a:prstGeom>
            <a:noFill/>
          </p:spPr>
          <p:txBody>
            <a:bodyPr wrap="square" rtlCol="0">
              <a:spAutoFit/>
            </a:bodyPr>
            <a:lstStyle/>
            <a:p>
              <a:pPr algn="l">
                <a:lnSpc>
                  <a:spcPct val="125000"/>
                </a:lnSpc>
              </a:pPr>
              <a:r>
                <a:rPr lang="en-CA" sz="1400" b="0" i="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rPr>
                <a:t>2014</a:t>
              </a:r>
            </a:p>
          </p:txBody>
        </p:sp>
      </p:grpSp>
      <p:pic>
        <p:nvPicPr>
          <p:cNvPr id="37" name="Picture 36" descr="A black background with white lines&#10;&#10;Description automatically generated">
            <a:extLst>
              <a:ext uri="{FF2B5EF4-FFF2-40B4-BE49-F238E27FC236}">
                <a16:creationId xmlns:a16="http://schemas.microsoft.com/office/drawing/2014/main" id="{0165F690-2C3F-E99C-3A61-ED8003753579}"/>
              </a:ext>
            </a:extLst>
          </p:cNvPr>
          <p:cNvPicPr>
            <a:picLocks noChangeAspect="1"/>
          </p:cNvPicPr>
          <p:nvPr/>
        </p:nvPicPr>
        <p:blipFill rotWithShape="1">
          <a:blip r:embed="rId3">
            <a:extLst>
              <a:ext uri="{28A0092B-C50C-407E-A947-70E740481C1C}">
                <a14:useLocalDpi xmlns:a14="http://schemas.microsoft.com/office/drawing/2010/main" val="0"/>
              </a:ext>
            </a:extLst>
          </a:blip>
          <a:srcRect l="12088" t="-5387" r="27904" b="16212"/>
          <a:stretch/>
        </p:blipFill>
        <p:spPr>
          <a:xfrm>
            <a:off x="7628040" y="2197780"/>
            <a:ext cx="3065461" cy="1003970"/>
          </a:xfrm>
          <a:prstGeom prst="rect">
            <a:avLst/>
          </a:prstGeom>
        </p:spPr>
      </p:pic>
    </p:spTree>
    <p:extLst>
      <p:ext uri="{BB962C8B-B14F-4D97-AF65-F5344CB8AC3E}">
        <p14:creationId xmlns:p14="http://schemas.microsoft.com/office/powerpoint/2010/main" val="168842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08E63B-FA11-F237-CB90-AF4366F8E64C}"/>
              </a:ext>
            </a:extLst>
          </p:cNvPr>
          <p:cNvSpPr/>
          <p:nvPr/>
        </p:nvSpPr>
        <p:spPr>
          <a:xfrm>
            <a:off x="0" y="1714500"/>
            <a:ext cx="12192000" cy="39425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58DFD7C-595D-B4DC-C086-0623456E052C}"/>
              </a:ext>
            </a:extLst>
          </p:cNvPr>
          <p:cNvSpPr>
            <a:spLocks noGrp="1"/>
          </p:cNvSpPr>
          <p:nvPr>
            <p:ph type="title"/>
          </p:nvPr>
        </p:nvSpPr>
        <p:spPr/>
        <p:txBody>
          <a:bodyPr/>
          <a:lstStyle/>
          <a:p>
            <a:r>
              <a:rPr lang="en-CA"/>
              <a:t>Precipitation &amp; Evapotranspiration</a:t>
            </a:r>
          </a:p>
        </p:txBody>
      </p:sp>
      <p:pic>
        <p:nvPicPr>
          <p:cNvPr id="4" name="Picture 3" descr="A graph of evaporation and precipitation&#10;&#10;Description automatically generated">
            <a:extLst>
              <a:ext uri="{FF2B5EF4-FFF2-40B4-BE49-F238E27FC236}">
                <a16:creationId xmlns:a16="http://schemas.microsoft.com/office/drawing/2014/main" id="{7DAE7EAA-0327-3D74-A7D9-0BBF1B93DE2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688" y="1512859"/>
            <a:ext cx="7781012" cy="4345836"/>
          </a:xfrm>
          <a:prstGeom prst="rect">
            <a:avLst/>
          </a:prstGeom>
          <a:noFill/>
        </p:spPr>
      </p:pic>
      <p:sp>
        <p:nvSpPr>
          <p:cNvPr id="9" name="TextBox 8">
            <a:extLst>
              <a:ext uri="{FF2B5EF4-FFF2-40B4-BE49-F238E27FC236}">
                <a16:creationId xmlns:a16="http://schemas.microsoft.com/office/drawing/2014/main" id="{0DD04087-8901-79F3-D253-C8CEB9218BD3}"/>
              </a:ext>
            </a:extLst>
          </p:cNvPr>
          <p:cNvSpPr txBox="1"/>
          <p:nvPr/>
        </p:nvSpPr>
        <p:spPr>
          <a:xfrm>
            <a:off x="8368388" y="2620229"/>
            <a:ext cx="3747750" cy="2131096"/>
          </a:xfrm>
          <a:prstGeom prst="rect">
            <a:avLst/>
          </a:prstGeom>
          <a:noFill/>
        </p:spPr>
        <p:txBody>
          <a:bodyPr wrap="square" rtlCol="0">
            <a:spAutoFit/>
          </a:bodyPr>
          <a:lstStyle/>
          <a:p>
            <a:pPr algn="ctr">
              <a:lnSpc>
                <a:spcPct val="125000"/>
              </a:lnSpc>
            </a:pPr>
            <a:r>
              <a:rPr lang="en-CA" sz="1800" b="1" kern="0">
                <a:solidFill>
                  <a:srgbClr val="002060"/>
                </a:solidFill>
                <a:effectLst/>
                <a:latin typeface="Verdana" panose="020B0604030504040204" pitchFamily="34" charset="0"/>
                <a:ea typeface="Verdana" panose="020B0604030504040204" pitchFamily="34" charset="0"/>
              </a:rPr>
              <a:t>Annual Mean Precipitation = 1,149 mm</a:t>
            </a:r>
          </a:p>
          <a:p>
            <a:pPr algn="ctr">
              <a:lnSpc>
                <a:spcPct val="125000"/>
              </a:lnSpc>
            </a:pPr>
            <a:endParaRPr lang="en-CA" b="1" kern="0">
              <a:solidFill>
                <a:srgbClr val="002060"/>
              </a:solidFill>
              <a:latin typeface="Verdana" panose="020B0604030504040204" pitchFamily="34" charset="0"/>
              <a:ea typeface="Verdana" panose="020B0604030504040204" pitchFamily="34" charset="0"/>
            </a:endParaRPr>
          </a:p>
          <a:p>
            <a:pPr algn="ctr">
              <a:lnSpc>
                <a:spcPct val="125000"/>
              </a:lnSpc>
            </a:pPr>
            <a:r>
              <a:rPr lang="en-CA" b="1" kern="0">
                <a:solidFill>
                  <a:srgbClr val="002060"/>
                </a:solidFill>
                <a:latin typeface="Verdana" panose="020B0604030504040204" pitchFamily="34" charset="0"/>
                <a:ea typeface="Verdana" panose="020B0604030504040204" pitchFamily="34" charset="0"/>
              </a:rPr>
              <a:t>A</a:t>
            </a:r>
            <a:r>
              <a:rPr lang="en-CA" sz="1800" b="1" kern="0">
                <a:solidFill>
                  <a:srgbClr val="002060"/>
                </a:solidFill>
                <a:effectLst/>
                <a:latin typeface="Verdana" panose="020B0604030504040204" pitchFamily="34" charset="0"/>
                <a:ea typeface="Verdana" panose="020B0604030504040204" pitchFamily="34" charset="0"/>
              </a:rPr>
              <a:t>nnual </a:t>
            </a:r>
            <a:r>
              <a:rPr lang="en-CA" b="1" kern="0">
                <a:solidFill>
                  <a:srgbClr val="002060"/>
                </a:solidFill>
                <a:latin typeface="Verdana" panose="020B0604030504040204" pitchFamily="34" charset="0"/>
                <a:ea typeface="Verdana" panose="020B0604030504040204" pitchFamily="34" charset="0"/>
              </a:rPr>
              <a:t>M</a:t>
            </a:r>
            <a:r>
              <a:rPr lang="en-CA" sz="1800" b="1" kern="0">
                <a:solidFill>
                  <a:srgbClr val="002060"/>
                </a:solidFill>
                <a:effectLst/>
                <a:latin typeface="Verdana" panose="020B0604030504040204" pitchFamily="34" charset="0"/>
                <a:ea typeface="Verdana" panose="020B0604030504040204" pitchFamily="34" charset="0"/>
              </a:rPr>
              <a:t>ean Evapotranspiration</a:t>
            </a:r>
          </a:p>
          <a:p>
            <a:pPr algn="ctr">
              <a:lnSpc>
                <a:spcPct val="125000"/>
              </a:lnSpc>
            </a:pPr>
            <a:r>
              <a:rPr lang="en-CA" sz="1800" b="1" kern="0">
                <a:solidFill>
                  <a:srgbClr val="002060"/>
                </a:solidFill>
                <a:effectLst/>
                <a:latin typeface="Verdana" panose="020B0604030504040204" pitchFamily="34" charset="0"/>
                <a:ea typeface="Verdana" panose="020B0604030504040204" pitchFamily="34" charset="0"/>
              </a:rPr>
              <a:t> = 861.5 mm</a:t>
            </a:r>
            <a:endParaRPr lang="en-CA" sz="1000" b="1" i="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78136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3069-127A-0013-BBA4-AF9CCF6BB26B}"/>
              </a:ext>
            </a:extLst>
          </p:cNvPr>
          <p:cNvSpPr>
            <a:spLocks noGrp="1"/>
          </p:cNvSpPr>
          <p:nvPr>
            <p:ph type="title"/>
          </p:nvPr>
        </p:nvSpPr>
        <p:spPr/>
        <p:txBody>
          <a:bodyPr/>
          <a:lstStyle/>
          <a:p>
            <a:r>
              <a:rPr lang="en-CA"/>
              <a:t>Groundwater Seepage</a:t>
            </a:r>
          </a:p>
        </p:txBody>
      </p:sp>
      <p:pic>
        <p:nvPicPr>
          <p:cNvPr id="11" name="Picture 10">
            <a:extLst>
              <a:ext uri="{FF2B5EF4-FFF2-40B4-BE49-F238E27FC236}">
                <a16:creationId xmlns:a16="http://schemas.microsoft.com/office/drawing/2014/main" id="{FBF81AE5-FCA2-7A5F-D5F0-AB0A3BB82DCC}"/>
              </a:ext>
            </a:extLst>
          </p:cNvPr>
          <p:cNvPicPr>
            <a:picLocks noChangeAspect="1"/>
          </p:cNvPicPr>
          <p:nvPr/>
        </p:nvPicPr>
        <p:blipFill rotWithShape="1">
          <a:blip r:embed="rId2">
            <a:extLst>
              <a:ext uri="{28A0092B-C50C-407E-A947-70E740481C1C}">
                <a14:useLocalDpi xmlns:a14="http://schemas.microsoft.com/office/drawing/2010/main" val="0"/>
              </a:ext>
            </a:extLst>
          </a:blip>
          <a:srcRect l="4664" r="4664" b="1968"/>
          <a:stretch/>
        </p:blipFill>
        <p:spPr bwMode="auto">
          <a:xfrm>
            <a:off x="2965655" y="1135503"/>
            <a:ext cx="6260690" cy="3829788"/>
          </a:xfrm>
          <a:prstGeom prst="rect">
            <a:avLst/>
          </a:prstGeom>
          <a:noFill/>
          <a:ln>
            <a:noFill/>
          </a:ln>
          <a:extLst>
            <a:ext uri="{53640926-AAD7-44D8-BBD7-CCE9431645EC}">
              <a14:shadowObscured xmlns:a14="http://schemas.microsoft.com/office/drawing/2010/main"/>
            </a:ext>
          </a:extLst>
        </p:spPr>
      </p:pic>
      <p:sp>
        <p:nvSpPr>
          <p:cNvPr id="6" name="Content Placeholder 5">
            <a:extLst>
              <a:ext uri="{FF2B5EF4-FFF2-40B4-BE49-F238E27FC236}">
                <a16:creationId xmlns:a16="http://schemas.microsoft.com/office/drawing/2014/main" id="{6A818588-1B6E-4E7E-6B13-A1D4C567B838}"/>
              </a:ext>
            </a:extLst>
          </p:cNvPr>
          <p:cNvSpPr>
            <a:spLocks noGrp="1"/>
          </p:cNvSpPr>
          <p:nvPr>
            <p:ph sz="quarter" idx="14"/>
          </p:nvPr>
        </p:nvSpPr>
        <p:spPr/>
        <p:txBody>
          <a:bodyPr/>
          <a:lstStyle/>
          <a:p>
            <a:r>
              <a:rPr lang="en-US"/>
              <a:t>E-W Cross-Section</a:t>
            </a:r>
            <a:endParaRPr lang="en-CA"/>
          </a:p>
        </p:txBody>
      </p:sp>
    </p:spTree>
    <p:extLst>
      <p:ext uri="{BB962C8B-B14F-4D97-AF65-F5344CB8AC3E}">
        <p14:creationId xmlns:p14="http://schemas.microsoft.com/office/powerpoint/2010/main" val="3747727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3069-127A-0013-BBA4-AF9CCF6BB26B}"/>
              </a:ext>
            </a:extLst>
          </p:cNvPr>
          <p:cNvSpPr>
            <a:spLocks noGrp="1"/>
          </p:cNvSpPr>
          <p:nvPr>
            <p:ph type="title"/>
          </p:nvPr>
        </p:nvSpPr>
        <p:spPr/>
        <p:txBody>
          <a:bodyPr/>
          <a:lstStyle/>
          <a:p>
            <a:r>
              <a:rPr lang="en-CA"/>
              <a:t>Groundwater Seepage</a:t>
            </a:r>
          </a:p>
        </p:txBody>
      </p:sp>
      <p:pic>
        <p:nvPicPr>
          <p:cNvPr id="10" name="Picture 9" descr="A colorful layers of a mountain&#10;&#10;Description automatically generated with medium confidence">
            <a:extLst>
              <a:ext uri="{FF2B5EF4-FFF2-40B4-BE49-F238E27FC236}">
                <a16:creationId xmlns:a16="http://schemas.microsoft.com/office/drawing/2014/main" id="{92CF29FE-BCE8-0E12-DF9D-580BB3A8A02A}"/>
              </a:ext>
            </a:extLst>
          </p:cNvPr>
          <p:cNvPicPr>
            <a:picLocks noChangeAspect="1"/>
          </p:cNvPicPr>
          <p:nvPr/>
        </p:nvPicPr>
        <p:blipFill rotWithShape="1">
          <a:blip r:embed="rId2"/>
          <a:srcRect l="1917" t="8166" r="192" b="3358"/>
          <a:stretch/>
        </p:blipFill>
        <p:spPr bwMode="auto">
          <a:xfrm>
            <a:off x="1656365" y="1217893"/>
            <a:ext cx="8879269" cy="3766808"/>
          </a:xfrm>
          <a:prstGeom prst="rect">
            <a:avLst/>
          </a:prstGeom>
          <a:ln>
            <a:noFill/>
          </a:ln>
          <a:extLst>
            <a:ext uri="{53640926-AAD7-44D8-BBD7-CCE9431645EC}">
              <a14:shadowObscured xmlns:a14="http://schemas.microsoft.com/office/drawing/2010/main"/>
            </a:ext>
          </a:extLst>
        </p:spPr>
      </p:pic>
      <p:sp>
        <p:nvSpPr>
          <p:cNvPr id="5" name="Content Placeholder 4">
            <a:extLst>
              <a:ext uri="{FF2B5EF4-FFF2-40B4-BE49-F238E27FC236}">
                <a16:creationId xmlns:a16="http://schemas.microsoft.com/office/drawing/2014/main" id="{847BA064-5536-C9BA-A49D-BC5A9209FBEE}"/>
              </a:ext>
            </a:extLst>
          </p:cNvPr>
          <p:cNvSpPr>
            <a:spLocks noGrp="1"/>
          </p:cNvSpPr>
          <p:nvPr>
            <p:ph sz="quarter" idx="14"/>
          </p:nvPr>
        </p:nvSpPr>
        <p:spPr/>
        <p:txBody>
          <a:bodyPr/>
          <a:lstStyle/>
          <a:p>
            <a:r>
              <a:rPr lang="en-US"/>
              <a:t>N-S Cross-Section</a:t>
            </a:r>
            <a:endParaRPr lang="en-CA"/>
          </a:p>
        </p:txBody>
      </p:sp>
    </p:spTree>
    <p:extLst>
      <p:ext uri="{BB962C8B-B14F-4D97-AF65-F5344CB8AC3E}">
        <p14:creationId xmlns:p14="http://schemas.microsoft.com/office/powerpoint/2010/main" val="2770268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3069-127A-0013-BBA4-AF9CCF6BB26B}"/>
              </a:ext>
            </a:extLst>
          </p:cNvPr>
          <p:cNvSpPr>
            <a:spLocks noGrp="1"/>
          </p:cNvSpPr>
          <p:nvPr>
            <p:ph type="title"/>
          </p:nvPr>
        </p:nvSpPr>
        <p:spPr/>
        <p:txBody>
          <a:bodyPr/>
          <a:lstStyle/>
          <a:p>
            <a:r>
              <a:rPr lang="en-CA"/>
              <a:t>Groundwater Seepage</a:t>
            </a:r>
          </a:p>
        </p:txBody>
      </p:sp>
      <p:graphicFrame>
        <p:nvGraphicFramePr>
          <p:cNvPr id="9" name="Content Placeholder 8">
            <a:extLst>
              <a:ext uri="{FF2B5EF4-FFF2-40B4-BE49-F238E27FC236}">
                <a16:creationId xmlns:a16="http://schemas.microsoft.com/office/drawing/2014/main" id="{6BD7E887-CFC2-AFB5-A9B6-9EFA24843822}"/>
              </a:ext>
            </a:extLst>
          </p:cNvPr>
          <p:cNvGraphicFramePr>
            <a:graphicFrameLocks noGrp="1"/>
          </p:cNvGraphicFramePr>
          <p:nvPr>
            <p:ph sz="quarter" idx="14"/>
            <p:extLst>
              <p:ext uri="{D42A27DB-BD31-4B8C-83A1-F6EECF244321}">
                <p14:modId xmlns:p14="http://schemas.microsoft.com/office/powerpoint/2010/main" val="2617128425"/>
              </p:ext>
            </p:extLst>
          </p:nvPr>
        </p:nvGraphicFramePr>
        <p:xfrm>
          <a:off x="865413" y="4234483"/>
          <a:ext cx="10461173" cy="667662"/>
        </p:xfrm>
        <a:graphic>
          <a:graphicData uri="http://schemas.openxmlformats.org/drawingml/2006/table">
            <a:tbl>
              <a:tblPr firstRow="1" firstCol="1" bandRow="1">
                <a:tableStyleId>{D7AC3CCA-C797-4891-BE02-D94E43425B78}</a:tableStyleId>
              </a:tblPr>
              <a:tblGrid>
                <a:gridCol w="2091970">
                  <a:extLst>
                    <a:ext uri="{9D8B030D-6E8A-4147-A177-3AD203B41FA5}">
                      <a16:colId xmlns:a16="http://schemas.microsoft.com/office/drawing/2014/main" val="2366424751"/>
                    </a:ext>
                  </a:extLst>
                </a:gridCol>
                <a:gridCol w="2091970">
                  <a:extLst>
                    <a:ext uri="{9D8B030D-6E8A-4147-A177-3AD203B41FA5}">
                      <a16:colId xmlns:a16="http://schemas.microsoft.com/office/drawing/2014/main" val="2677808783"/>
                    </a:ext>
                  </a:extLst>
                </a:gridCol>
                <a:gridCol w="2093293">
                  <a:extLst>
                    <a:ext uri="{9D8B030D-6E8A-4147-A177-3AD203B41FA5}">
                      <a16:colId xmlns:a16="http://schemas.microsoft.com/office/drawing/2014/main" val="678563568"/>
                    </a:ext>
                  </a:extLst>
                </a:gridCol>
                <a:gridCol w="2091970">
                  <a:extLst>
                    <a:ext uri="{9D8B030D-6E8A-4147-A177-3AD203B41FA5}">
                      <a16:colId xmlns:a16="http://schemas.microsoft.com/office/drawing/2014/main" val="2296189935"/>
                    </a:ext>
                  </a:extLst>
                </a:gridCol>
                <a:gridCol w="2091970">
                  <a:extLst>
                    <a:ext uri="{9D8B030D-6E8A-4147-A177-3AD203B41FA5}">
                      <a16:colId xmlns:a16="http://schemas.microsoft.com/office/drawing/2014/main" val="946140511"/>
                    </a:ext>
                  </a:extLst>
                </a:gridCol>
              </a:tblGrid>
              <a:tr h="385912">
                <a:tc>
                  <a:txBody>
                    <a:bodyPr/>
                    <a:lstStyle/>
                    <a:p>
                      <a:pPr algn="ctr">
                        <a:lnSpc>
                          <a:spcPct val="150000"/>
                        </a:lnSpc>
                        <a:spcAft>
                          <a:spcPts val="600"/>
                        </a:spcAft>
                      </a:pP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N-S Flux</a:t>
                      </a:r>
                      <a:r>
                        <a:rPr lang="en-CA" sz="1400" b="1"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rPr>
                        <a:t> </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3</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2</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CA" sz="1400"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tc>
                  <a:txBody>
                    <a:bodyPr/>
                    <a:lstStyle/>
                    <a:p>
                      <a:pPr algn="ctr">
                        <a:lnSpc>
                          <a:spcPct val="150000"/>
                        </a:lnSpc>
                        <a:spcAft>
                          <a:spcPts val="600"/>
                        </a:spcAft>
                      </a:pP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E-W Flux (m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3</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2</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CA" sz="1400"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tc>
                  <a:txBody>
                    <a:bodyPr/>
                    <a:lstStyle/>
                    <a:p>
                      <a:pPr algn="ctr">
                        <a:lnSpc>
                          <a:spcPct val="150000"/>
                        </a:lnSpc>
                        <a:spcAft>
                          <a:spcPts val="600"/>
                        </a:spcAft>
                      </a:pP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Average Flux (m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3</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2</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CA" sz="1400"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tc>
                  <a:txBody>
                    <a:bodyPr/>
                    <a:lstStyle/>
                    <a:p>
                      <a:pPr algn="ctr">
                        <a:lnSpc>
                          <a:spcPct val="150000"/>
                        </a:lnSpc>
                        <a:spcAft>
                          <a:spcPts val="600"/>
                        </a:spcAft>
                      </a:pP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Wall Surface Area (km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2</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CA" sz="1400"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tc>
                  <a:txBody>
                    <a:bodyPr/>
                    <a:lstStyle/>
                    <a:p>
                      <a:pPr algn="ctr">
                        <a:lnSpc>
                          <a:spcPct val="150000"/>
                        </a:lnSpc>
                        <a:spcAft>
                          <a:spcPts val="600"/>
                        </a:spcAft>
                      </a:pP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Total Flux (m</a:t>
                      </a:r>
                      <a:r>
                        <a:rPr lang="en-CA" sz="1400" b="1" kern="100" baseline="300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3</a:t>
                      </a:r>
                      <a:r>
                        <a:rPr lang="en-CA" sz="1400" b="1" kern="100">
                          <a:solidFill>
                            <a:schemeClr val="bg1"/>
                          </a:solidFill>
                          <a:effectLst/>
                          <a:latin typeface="Times New Roman" panose="02020603050405020304" pitchFamily="18" charset="0"/>
                          <a:ea typeface="Times New Roman" panose="02020603050405020304" pitchFamily="18" charset="0"/>
                          <a:cs typeface="Arial" panose="020B0604020202020204" pitchFamily="34" charset="0"/>
                        </a:rPr>
                        <a:t>/s)</a:t>
                      </a:r>
                      <a:endParaRPr lang="en-CA" sz="1400" kern="100">
                        <a:solidFill>
                          <a:schemeClr val="bg1"/>
                        </a:solidFill>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05496"/>
                    </a:solidFill>
                  </a:tcPr>
                </a:tc>
                <a:extLst>
                  <a:ext uri="{0D108BD9-81ED-4DB2-BD59-A6C34878D82A}">
                    <a16:rowId xmlns:a16="http://schemas.microsoft.com/office/drawing/2014/main" val="3169057277"/>
                  </a:ext>
                </a:extLst>
              </a:tr>
              <a:tr h="247781">
                <a:tc>
                  <a:txBody>
                    <a:bodyPr/>
                    <a:lstStyle/>
                    <a:p>
                      <a:pPr algn="ctr">
                        <a:lnSpc>
                          <a:spcPct val="150000"/>
                        </a:lnSpc>
                        <a:spcAft>
                          <a:spcPts val="600"/>
                        </a:spcAft>
                      </a:pPr>
                      <a:r>
                        <a:rPr lang="en-CA" sz="1400" b="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1.63E-08</a:t>
                      </a:r>
                      <a:endParaRPr lang="en-CA" sz="1400" b="0" kern="100">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a:lnSpc>
                          <a:spcPct val="150000"/>
                        </a:lnSpc>
                        <a:spcAft>
                          <a:spcPts val="600"/>
                        </a:spcAft>
                      </a:pPr>
                      <a:r>
                        <a:rPr lang="en-CA" sz="14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2.26E-10</a:t>
                      </a:r>
                      <a:endParaRPr lang="en-CA" sz="1400" kern="100">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a:lnSpc>
                          <a:spcPct val="150000"/>
                        </a:lnSpc>
                        <a:spcAft>
                          <a:spcPts val="600"/>
                        </a:spcAft>
                      </a:pPr>
                      <a:r>
                        <a:rPr lang="en-CA" sz="14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8.26E-09</a:t>
                      </a:r>
                      <a:endParaRPr lang="en-CA" sz="1400" kern="100">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a:lnSpc>
                          <a:spcPct val="150000"/>
                        </a:lnSpc>
                        <a:spcAft>
                          <a:spcPts val="600"/>
                        </a:spcAft>
                      </a:pPr>
                      <a:r>
                        <a:rPr lang="en-CA" sz="14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1.38E-01</a:t>
                      </a:r>
                      <a:endParaRPr lang="en-CA" sz="1400" kern="100">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tc>
                  <a:txBody>
                    <a:bodyPr/>
                    <a:lstStyle/>
                    <a:p>
                      <a:pPr algn="ctr">
                        <a:lnSpc>
                          <a:spcPct val="150000"/>
                        </a:lnSpc>
                        <a:spcAft>
                          <a:spcPts val="600"/>
                        </a:spcAft>
                      </a:pPr>
                      <a:r>
                        <a:rPr lang="en-CA" sz="1400" kern="10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1.14E-03</a:t>
                      </a:r>
                      <a:endParaRPr lang="en-CA" sz="1400" kern="100">
                        <a:effectLst/>
                        <a:latin typeface="Times New Roman" panose="02020603050405020304" pitchFamily="18" charset="0"/>
                        <a:ea typeface="Yu Mincho" panose="02020400000000000000" pitchFamily="18" charset="-128"/>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4C6E7"/>
                    </a:solidFill>
                  </a:tcPr>
                </a:tc>
                <a:extLst>
                  <a:ext uri="{0D108BD9-81ED-4DB2-BD59-A6C34878D82A}">
                    <a16:rowId xmlns:a16="http://schemas.microsoft.com/office/drawing/2014/main" val="3057647639"/>
                  </a:ext>
                </a:extLst>
              </a:tr>
            </a:tbl>
          </a:graphicData>
        </a:graphic>
      </p:graphicFrame>
      <p:sp>
        <p:nvSpPr>
          <p:cNvPr id="3" name="Content Placeholder 4">
            <a:extLst>
              <a:ext uri="{FF2B5EF4-FFF2-40B4-BE49-F238E27FC236}">
                <a16:creationId xmlns:a16="http://schemas.microsoft.com/office/drawing/2014/main" id="{26286C4F-F63E-B567-95CA-24B5DB5C9416}"/>
              </a:ext>
            </a:extLst>
          </p:cNvPr>
          <p:cNvSpPr txBox="1">
            <a:spLocks/>
          </p:cNvSpPr>
          <p:nvPr/>
        </p:nvSpPr>
        <p:spPr>
          <a:xfrm>
            <a:off x="658812" y="5174505"/>
            <a:ext cx="10874376" cy="745987"/>
          </a:xfrm>
          <a:prstGeom prst="rect">
            <a:avLst/>
          </a:prstGeom>
        </p:spPr>
        <p:txBody>
          <a:bodyPr vert="horz" lIns="0" tIns="0" rIns="0" bIns="0" rtlCol="0" anchor="ctr">
            <a:normAutofit/>
          </a:bodyPr>
          <a:lstStyle>
            <a:lvl1pPr marL="0" indent="0" algn="ctr" defTabSz="180000" rtl="0" eaLnBrk="1" latinLnBrk="0" hangingPunct="1">
              <a:lnSpc>
                <a:spcPct val="100000"/>
              </a:lnSpc>
              <a:spcBef>
                <a:spcPts val="400"/>
              </a:spcBef>
              <a:spcAft>
                <a:spcPts val="400"/>
              </a:spcAft>
              <a:buSzPct val="125000"/>
              <a:buFont typeface="Arial" panose="020B0604020202020204" pitchFamily="34" charset="0"/>
              <a:buNone/>
              <a:defRPr sz="2000" b="1" i="0" kern="12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285750" indent="-285750" algn="l" defTabSz="93150" rtl="0" eaLnBrk="1" latinLnBrk="0" hangingPunct="1">
              <a:lnSpc>
                <a:spcPct val="125000"/>
              </a:lnSpc>
              <a:spcBef>
                <a:spcPts val="400"/>
              </a:spcBef>
              <a:spcAft>
                <a:spcPts val="400"/>
              </a:spcAft>
              <a:buSzPct val="100000"/>
              <a:buFontTx/>
              <a:buBlip>
                <a:blip r:embed="rId2">
                  <a:extLst>
                    <a:ext uri="{96DAC541-7B7A-43D3-8B79-37D633B846F1}">
                      <asvg:svgBlip xmlns:asvg="http://schemas.microsoft.com/office/drawing/2016/SVG/main" r:embed="rId3"/>
                    </a:ext>
                  </a:extLst>
                </a:blip>
              </a:buBlip>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538163" indent="-223838" algn="l" defTabSz="914400" rtl="0" eaLnBrk="1" latinLnBrk="0" hangingPunct="1">
              <a:lnSpc>
                <a:spcPct val="125000"/>
              </a:lnSpc>
              <a:spcBef>
                <a:spcPts val="400"/>
              </a:spcBef>
              <a:spcAft>
                <a:spcPts val="400"/>
              </a:spcAft>
              <a:buClr>
                <a:schemeClr val="tx2"/>
              </a:buClr>
              <a:buSzPct val="100000"/>
              <a:buFont typeface="Arial" panose="020B0604020202020204" pitchFamily="34" charset="0"/>
              <a:buChar char="•"/>
              <a:tabLst/>
              <a:defRPr lang="en-US" sz="1400" b="0" i="0" kern="1200" baseline="0" dirty="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711200" indent="-171450" algn="l" defTabSz="914400" rtl="0" eaLnBrk="1" latinLnBrk="0" hangingPunct="1">
              <a:lnSpc>
                <a:spcPct val="125000"/>
              </a:lnSpc>
              <a:spcBef>
                <a:spcPts val="400"/>
              </a:spcBef>
              <a:spcAft>
                <a:spcPts val="400"/>
              </a:spcAft>
              <a:buSzPct val="100000"/>
              <a:buFont typeface="System Font Regular"/>
              <a:buChar char="⁃"/>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717550" indent="0" algn="l" defTabSz="914400" rtl="0" eaLnBrk="1" latinLnBrk="0" hangingPunct="1">
              <a:lnSpc>
                <a:spcPct val="125000"/>
              </a:lnSpc>
              <a:spcBef>
                <a:spcPts val="400"/>
              </a:spcBef>
              <a:spcAft>
                <a:spcPts val="400"/>
              </a:spcAft>
              <a:buFont typeface="System Font Regular"/>
              <a:buNone/>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93980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111125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1338263"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1558925"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US"/>
              <a:t>Annual Mean Groundwater Seepage = 7.95 mm</a:t>
            </a:r>
            <a:endParaRPr lang="en-CA"/>
          </a:p>
        </p:txBody>
      </p:sp>
      <p:grpSp>
        <p:nvGrpSpPr>
          <p:cNvPr id="14" name="Group 13">
            <a:extLst>
              <a:ext uri="{FF2B5EF4-FFF2-40B4-BE49-F238E27FC236}">
                <a16:creationId xmlns:a16="http://schemas.microsoft.com/office/drawing/2014/main" id="{38B3B608-A404-6116-A4F0-FEBF0D0A8A52}"/>
              </a:ext>
            </a:extLst>
          </p:cNvPr>
          <p:cNvGrpSpPr/>
          <p:nvPr/>
        </p:nvGrpSpPr>
        <p:grpSpPr>
          <a:xfrm>
            <a:off x="3052319" y="1217893"/>
            <a:ext cx="6087360" cy="2911294"/>
            <a:chOff x="3304288" y="1001197"/>
            <a:chExt cx="6256523" cy="2963714"/>
          </a:xfrm>
        </p:grpSpPr>
        <p:pic>
          <p:nvPicPr>
            <p:cNvPr id="7" name="Picture 6" descr="A cartoon of a pond&#10;&#10;Description automatically generated">
              <a:extLst>
                <a:ext uri="{FF2B5EF4-FFF2-40B4-BE49-F238E27FC236}">
                  <a16:creationId xmlns:a16="http://schemas.microsoft.com/office/drawing/2014/main" id="{626DB215-2EEE-296F-3F8B-C014BBE37C8F}"/>
                </a:ext>
              </a:extLst>
            </p:cNvPr>
            <p:cNvPicPr>
              <a:picLocks noChangeAspect="1"/>
            </p:cNvPicPr>
            <p:nvPr/>
          </p:nvPicPr>
          <p:blipFill rotWithShape="1">
            <a:blip r:embed="rId4">
              <a:extLst>
                <a:ext uri="{28A0092B-C50C-407E-A947-70E740481C1C}">
                  <a14:useLocalDpi xmlns:a14="http://schemas.microsoft.com/office/drawing/2010/main" val="0"/>
                </a:ext>
              </a:extLst>
            </a:blip>
            <a:srcRect t="59272"/>
            <a:stretch/>
          </p:blipFill>
          <p:spPr>
            <a:xfrm>
              <a:off x="3304288" y="1001197"/>
              <a:ext cx="6256523" cy="2963714"/>
            </a:xfrm>
            <a:prstGeom prst="rect">
              <a:avLst/>
            </a:prstGeom>
          </p:spPr>
        </p:pic>
        <p:sp>
          <p:nvSpPr>
            <p:cNvPr id="8" name="TextBox 7">
              <a:extLst>
                <a:ext uri="{FF2B5EF4-FFF2-40B4-BE49-F238E27FC236}">
                  <a16:creationId xmlns:a16="http://schemas.microsoft.com/office/drawing/2014/main" id="{CB7F7DB5-68E4-5D04-73B6-C036ACC520E8}"/>
                </a:ext>
              </a:extLst>
            </p:cNvPr>
            <p:cNvSpPr txBox="1"/>
            <p:nvPr/>
          </p:nvSpPr>
          <p:spPr>
            <a:xfrm>
              <a:off x="5778500" y="3494432"/>
              <a:ext cx="1943100" cy="399853"/>
            </a:xfrm>
            <a:prstGeom prst="rect">
              <a:avLst/>
            </a:prstGeom>
            <a:noFill/>
          </p:spPr>
          <p:txBody>
            <a:bodyPr wrap="square" rtlCol="0">
              <a:spAutoFit/>
            </a:bodyPr>
            <a:lstStyle/>
            <a:p>
              <a:pPr algn="l">
                <a:lnSpc>
                  <a:spcPct val="125000"/>
                </a:lnSpc>
              </a:pPr>
              <a:r>
                <a:rPr lang="en-CA" b="1" i="0">
                  <a:solidFill>
                    <a:schemeClr val="bg1"/>
                  </a:solidFill>
                  <a:latin typeface="Verdana" panose="020B0604030504040204" pitchFamily="34" charset="0"/>
                  <a:ea typeface="Verdana" panose="020B0604030504040204" pitchFamily="34" charset="0"/>
                  <a:cs typeface="Verdana" panose="020B0604030504040204" pitchFamily="34" charset="0"/>
                </a:rPr>
                <a:t>Seepage</a:t>
              </a:r>
            </a:p>
          </p:txBody>
        </p:sp>
      </p:grpSp>
    </p:spTree>
    <p:extLst>
      <p:ext uri="{BB962C8B-B14F-4D97-AF65-F5344CB8AC3E}">
        <p14:creationId xmlns:p14="http://schemas.microsoft.com/office/powerpoint/2010/main" val="311399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08E63B-FA11-F237-CB90-AF4366F8E64C}"/>
              </a:ext>
            </a:extLst>
          </p:cNvPr>
          <p:cNvSpPr/>
          <p:nvPr/>
        </p:nvSpPr>
        <p:spPr>
          <a:xfrm>
            <a:off x="0" y="1714500"/>
            <a:ext cx="12192000" cy="394255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B58DFD7C-595D-B4DC-C086-0623456E052C}"/>
              </a:ext>
            </a:extLst>
          </p:cNvPr>
          <p:cNvSpPr>
            <a:spLocks noGrp="1"/>
          </p:cNvSpPr>
          <p:nvPr>
            <p:ph type="title"/>
          </p:nvPr>
        </p:nvSpPr>
        <p:spPr/>
        <p:txBody>
          <a:bodyPr/>
          <a:lstStyle/>
          <a:p>
            <a:r>
              <a:rPr lang="en-CA"/>
              <a:t>Change in Reservoir Storage</a:t>
            </a:r>
          </a:p>
        </p:txBody>
      </p:sp>
      <p:sp>
        <p:nvSpPr>
          <p:cNvPr id="9" name="TextBox 8">
            <a:extLst>
              <a:ext uri="{FF2B5EF4-FFF2-40B4-BE49-F238E27FC236}">
                <a16:creationId xmlns:a16="http://schemas.microsoft.com/office/drawing/2014/main" id="{0DD04087-8901-79F3-D253-C8CEB9218BD3}"/>
              </a:ext>
            </a:extLst>
          </p:cNvPr>
          <p:cNvSpPr txBox="1"/>
          <p:nvPr/>
        </p:nvSpPr>
        <p:spPr>
          <a:xfrm>
            <a:off x="8924219" y="3111421"/>
            <a:ext cx="3073400" cy="1092350"/>
          </a:xfrm>
          <a:prstGeom prst="rect">
            <a:avLst/>
          </a:prstGeom>
          <a:noFill/>
        </p:spPr>
        <p:txBody>
          <a:bodyPr wrap="square" rtlCol="0">
            <a:spAutoFit/>
          </a:bodyPr>
          <a:lstStyle/>
          <a:p>
            <a:pPr algn="ctr">
              <a:lnSpc>
                <a:spcPct val="125000"/>
              </a:lnSpc>
            </a:pPr>
            <a:r>
              <a:rPr lang="en-CA" sz="1800" b="1" kern="0">
                <a:solidFill>
                  <a:srgbClr val="002060"/>
                </a:solidFill>
                <a:effectLst/>
                <a:latin typeface="Verdana" panose="020B0604030504040204" pitchFamily="34" charset="0"/>
                <a:ea typeface="Verdana" panose="020B0604030504040204" pitchFamily="34" charset="0"/>
              </a:rPr>
              <a:t>Annual Mean Change in Reservoir Storage = 1.9 mm</a:t>
            </a:r>
            <a:endParaRPr lang="en-CA" sz="1000" b="1" i="0">
              <a:solidFill>
                <a:srgbClr val="002060"/>
              </a:solidFill>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a:extLst>
              <a:ext uri="{FF2B5EF4-FFF2-40B4-BE49-F238E27FC236}">
                <a16:creationId xmlns:a16="http://schemas.microsoft.com/office/drawing/2014/main" id="{29CB37D2-952D-B0BA-4202-5C466E88B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4381" y="1464521"/>
            <a:ext cx="8272635" cy="4386151"/>
          </a:xfrm>
          <a:prstGeom prst="rect">
            <a:avLst/>
          </a:prstGeom>
          <a:ln w="3175">
            <a:solidFill>
              <a:schemeClr val="bg1">
                <a:lumMod val="50000"/>
              </a:schemeClr>
            </a:solidFill>
          </a:ln>
        </p:spPr>
      </p:pic>
      <p:sp>
        <p:nvSpPr>
          <p:cNvPr id="6" name="TextBox 5">
            <a:extLst>
              <a:ext uri="{FF2B5EF4-FFF2-40B4-BE49-F238E27FC236}">
                <a16:creationId xmlns:a16="http://schemas.microsoft.com/office/drawing/2014/main" id="{E9DC535D-48C6-72D7-19EF-A17B197077D3}"/>
              </a:ext>
            </a:extLst>
          </p:cNvPr>
          <p:cNvSpPr txBox="1"/>
          <p:nvPr/>
        </p:nvSpPr>
        <p:spPr>
          <a:xfrm>
            <a:off x="194381" y="5907033"/>
            <a:ext cx="7736368" cy="263214"/>
          </a:xfrm>
          <a:prstGeom prst="rect">
            <a:avLst/>
          </a:prstGeom>
          <a:noFill/>
        </p:spPr>
        <p:txBody>
          <a:bodyPr wrap="square" rtlCol="0">
            <a:spAutoFit/>
          </a:bodyPr>
          <a:lstStyle/>
          <a:p>
            <a:pPr>
              <a:lnSpc>
                <a:spcPct val="125000"/>
              </a:lnSpc>
            </a:pPr>
            <a:r>
              <a:rPr lang="en-CA" sz="1000" b="1">
                <a:latin typeface="Verdana" panose="020B0604030504040204" pitchFamily="34" charset="0"/>
                <a:ea typeface="Verdana" panose="020B0604030504040204" pitchFamily="34" charset="0"/>
                <a:cs typeface="Verdana" panose="020B0604030504040204" pitchFamily="34" charset="0"/>
              </a:rPr>
              <a:t>The graph depicts the simulated historical reservoir storage.</a:t>
            </a:r>
            <a:endParaRPr lang="en-CA" sz="1000" b="1" i="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20325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43069-127A-0013-BBA4-AF9CCF6BB26B}"/>
              </a:ext>
            </a:extLst>
          </p:cNvPr>
          <p:cNvSpPr>
            <a:spLocks noGrp="1"/>
          </p:cNvSpPr>
          <p:nvPr>
            <p:ph type="title"/>
          </p:nvPr>
        </p:nvSpPr>
        <p:spPr/>
        <p:txBody>
          <a:bodyPr/>
          <a:lstStyle/>
          <a:p>
            <a:r>
              <a:rPr lang="en-CA"/>
              <a:t>Summary</a:t>
            </a:r>
          </a:p>
        </p:txBody>
      </p:sp>
      <p:sp>
        <p:nvSpPr>
          <p:cNvPr id="3" name="Content Placeholder 2">
            <a:extLst>
              <a:ext uri="{FF2B5EF4-FFF2-40B4-BE49-F238E27FC236}">
                <a16:creationId xmlns:a16="http://schemas.microsoft.com/office/drawing/2014/main" id="{1414271C-E881-BB61-6675-7B0D0F3D0DB2}"/>
              </a:ext>
            </a:extLst>
          </p:cNvPr>
          <p:cNvSpPr>
            <a:spLocks noGrp="1"/>
          </p:cNvSpPr>
          <p:nvPr>
            <p:ph sz="quarter" idx="14"/>
          </p:nvPr>
        </p:nvSpPr>
        <p:spPr/>
        <p:txBody>
          <a:bodyPr>
            <a:normAutofit/>
          </a:bodyPr>
          <a:lstStyle/>
          <a:p>
            <a:r>
              <a:rPr lang="en-CA"/>
              <a:t>P-ET-∆S-GW=R</a:t>
            </a:r>
          </a:p>
          <a:p>
            <a:r>
              <a:rPr lang="en-US"/>
              <a:t>1149 mm – 861 mm – 1.9 mm – 7.95 mm = 278 mm/year = 0.05 </a:t>
            </a:r>
            <a:r>
              <a:rPr lang="en-US" err="1"/>
              <a:t>cms</a:t>
            </a:r>
            <a:endParaRPr lang="en-US"/>
          </a:p>
        </p:txBody>
      </p:sp>
      <p:pic>
        <p:nvPicPr>
          <p:cNvPr id="4" name="Picture 3" descr="A small stream in a forest&#10;&#10;Description automatically generated">
            <a:extLst>
              <a:ext uri="{FF2B5EF4-FFF2-40B4-BE49-F238E27FC236}">
                <a16:creationId xmlns:a16="http://schemas.microsoft.com/office/drawing/2014/main" id="{852AF753-B14E-0B03-C5D1-FA38B44F4607}"/>
              </a:ext>
            </a:extLst>
          </p:cNvPr>
          <p:cNvPicPr>
            <a:picLocks noChangeAspect="1"/>
          </p:cNvPicPr>
          <p:nvPr/>
        </p:nvPicPr>
        <p:blipFill rotWithShape="1">
          <a:blip r:embed="rId2">
            <a:extLst>
              <a:ext uri="{28A0092B-C50C-407E-A947-70E740481C1C}">
                <a14:useLocalDpi xmlns:a14="http://schemas.microsoft.com/office/drawing/2010/main" val="0"/>
              </a:ext>
            </a:extLst>
          </a:blip>
          <a:srcRect t="13894" b="12615"/>
          <a:stretch/>
        </p:blipFill>
        <p:spPr>
          <a:xfrm>
            <a:off x="1717401" y="1216712"/>
            <a:ext cx="8757197" cy="3620131"/>
          </a:xfrm>
          <a:prstGeom prst="rect">
            <a:avLst/>
          </a:prstGeom>
        </p:spPr>
      </p:pic>
      <p:sp>
        <p:nvSpPr>
          <p:cNvPr id="5" name="TextBox 4">
            <a:extLst>
              <a:ext uri="{FF2B5EF4-FFF2-40B4-BE49-F238E27FC236}">
                <a16:creationId xmlns:a16="http://schemas.microsoft.com/office/drawing/2014/main" id="{FCA7B39F-162E-E84E-19E5-A591531766DB}"/>
              </a:ext>
            </a:extLst>
          </p:cNvPr>
          <p:cNvSpPr txBox="1"/>
          <p:nvPr/>
        </p:nvSpPr>
        <p:spPr>
          <a:xfrm>
            <a:off x="10474598" y="3772193"/>
            <a:ext cx="1717402" cy="1064650"/>
          </a:xfrm>
          <a:prstGeom prst="rect">
            <a:avLst/>
          </a:prstGeom>
          <a:noFill/>
        </p:spPr>
        <p:txBody>
          <a:bodyPr wrap="square" rtlCol="0">
            <a:spAutoFit/>
          </a:bodyPr>
          <a:lstStyle/>
          <a:p>
            <a:pPr algn="l">
              <a:lnSpc>
                <a:spcPct val="125000"/>
              </a:lnSpc>
            </a:pPr>
            <a:r>
              <a:rPr lang="en-US" sz="1300" b="0" i="0">
                <a:latin typeface="Verdana" panose="020B0604030504040204" pitchFamily="34" charset="0"/>
                <a:ea typeface="Verdana" panose="020B0604030504040204" pitchFamily="34" charset="0"/>
                <a:cs typeface="Verdana" panose="020B0604030504040204" pitchFamily="34" charset="0"/>
              </a:rPr>
              <a:t>Tributary of Crowsnest Creek flowing out of Tent Mountain site</a:t>
            </a:r>
            <a:endParaRPr lang="en-CA" sz="1300" b="0" i="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351892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E273A-92F9-6A7B-2AE2-87C9AF8CD443}"/>
              </a:ext>
            </a:extLst>
          </p:cNvPr>
          <p:cNvSpPr>
            <a:spLocks noGrp="1"/>
          </p:cNvSpPr>
          <p:nvPr>
            <p:ph type="title"/>
          </p:nvPr>
        </p:nvSpPr>
        <p:spPr>
          <a:xfrm>
            <a:off x="598301" y="3800560"/>
            <a:ext cx="4516140" cy="1246495"/>
          </a:xfrm>
        </p:spPr>
        <p:txBody>
          <a:bodyPr/>
          <a:lstStyle/>
          <a:p>
            <a:r>
              <a:rPr lang="en-CA"/>
              <a:t>Hydrological Modelling</a:t>
            </a:r>
          </a:p>
        </p:txBody>
      </p:sp>
      <p:sp>
        <p:nvSpPr>
          <p:cNvPr id="3" name="Text Placeholder 2">
            <a:extLst>
              <a:ext uri="{FF2B5EF4-FFF2-40B4-BE49-F238E27FC236}">
                <a16:creationId xmlns:a16="http://schemas.microsoft.com/office/drawing/2014/main" id="{21AD0EBB-F40B-6ECF-CDE8-8D4BD5C231F6}"/>
              </a:ext>
            </a:extLst>
          </p:cNvPr>
          <p:cNvSpPr>
            <a:spLocks noGrp="1"/>
          </p:cNvSpPr>
          <p:nvPr>
            <p:ph type="body" sz="quarter" idx="12"/>
          </p:nvPr>
        </p:nvSpPr>
        <p:spPr>
          <a:xfrm>
            <a:off x="598300" y="5303988"/>
            <a:ext cx="4642294" cy="745638"/>
          </a:xfrm>
        </p:spPr>
        <p:txBody>
          <a:bodyPr>
            <a:normAutofit lnSpcReduction="10000"/>
          </a:bodyPr>
          <a:lstStyle/>
          <a:p>
            <a:r>
              <a:rPr lang="en-US"/>
              <a:t>Hatch’s original model adapted to the purposes of (1) continuous simulation for climate modelling, and (2) event-based simulation for PMF simulation.</a:t>
            </a:r>
            <a:endParaRPr lang="en-CA"/>
          </a:p>
        </p:txBody>
      </p:sp>
    </p:spTree>
    <p:extLst>
      <p:ext uri="{BB962C8B-B14F-4D97-AF65-F5344CB8AC3E}">
        <p14:creationId xmlns:p14="http://schemas.microsoft.com/office/powerpoint/2010/main" val="88835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E2EBCEA-8ABE-2BB4-85BB-C9BD0F0D10F1}"/>
              </a:ext>
            </a:extLst>
          </p:cNvPr>
          <p:cNvSpPr>
            <a:spLocks noGrp="1"/>
          </p:cNvSpPr>
          <p:nvPr>
            <p:ph type="pic" sz="quarter" idx="22"/>
          </p:nvPr>
        </p:nvSpPr>
        <p:spPr/>
        <p:txBody>
          <a:bodyPr/>
          <a:lstStyle/>
          <a:p>
            <a:r>
              <a:rPr lang="en-US" sz="1800"/>
              <a:t>Obtain original model from Hatch.</a:t>
            </a:r>
            <a:endParaRPr lang="en-CA" sz="1800"/>
          </a:p>
        </p:txBody>
      </p:sp>
      <p:sp>
        <p:nvSpPr>
          <p:cNvPr id="3" name="Title 2">
            <a:extLst>
              <a:ext uri="{FF2B5EF4-FFF2-40B4-BE49-F238E27FC236}">
                <a16:creationId xmlns:a16="http://schemas.microsoft.com/office/drawing/2014/main" id="{73D918C9-49A7-0871-2B3E-C35120E356F6}"/>
              </a:ext>
            </a:extLst>
          </p:cNvPr>
          <p:cNvSpPr>
            <a:spLocks noGrp="1"/>
          </p:cNvSpPr>
          <p:nvPr>
            <p:ph type="title"/>
          </p:nvPr>
        </p:nvSpPr>
        <p:spPr/>
        <p:txBody>
          <a:bodyPr/>
          <a:lstStyle/>
          <a:p>
            <a:r>
              <a:rPr lang="en-US"/>
              <a:t>Hydrological Model Workflow</a:t>
            </a:r>
            <a:endParaRPr lang="en-CA"/>
          </a:p>
        </p:txBody>
      </p:sp>
      <p:sp>
        <p:nvSpPr>
          <p:cNvPr id="4" name="Text Placeholder 3">
            <a:extLst>
              <a:ext uri="{FF2B5EF4-FFF2-40B4-BE49-F238E27FC236}">
                <a16:creationId xmlns:a16="http://schemas.microsoft.com/office/drawing/2014/main" id="{1261C88E-F213-413E-6117-198768FDFDEA}"/>
              </a:ext>
            </a:extLst>
          </p:cNvPr>
          <p:cNvSpPr>
            <a:spLocks noGrp="1"/>
          </p:cNvSpPr>
          <p:nvPr>
            <p:ph type="body" sz="quarter" idx="19"/>
          </p:nvPr>
        </p:nvSpPr>
        <p:spPr/>
        <p:txBody>
          <a:bodyPr/>
          <a:lstStyle/>
          <a:p>
            <a:r>
              <a:rPr lang="en-US"/>
              <a:t>HEC-HMS</a:t>
            </a:r>
            <a:endParaRPr lang="en-CA"/>
          </a:p>
        </p:txBody>
      </p:sp>
      <p:sp>
        <p:nvSpPr>
          <p:cNvPr id="5" name="Text Placeholder 4">
            <a:extLst>
              <a:ext uri="{FF2B5EF4-FFF2-40B4-BE49-F238E27FC236}">
                <a16:creationId xmlns:a16="http://schemas.microsoft.com/office/drawing/2014/main" id="{B9AFD057-C61D-2357-3684-8D4BA23F9F38}"/>
              </a:ext>
            </a:extLst>
          </p:cNvPr>
          <p:cNvSpPr>
            <a:spLocks noGrp="1"/>
          </p:cNvSpPr>
          <p:nvPr>
            <p:ph type="body" sz="quarter" idx="20"/>
          </p:nvPr>
        </p:nvSpPr>
        <p:spPr>
          <a:xfrm>
            <a:off x="747713" y="4143723"/>
            <a:ext cx="2211387" cy="369332"/>
          </a:xfrm>
        </p:spPr>
        <p:txBody>
          <a:bodyPr/>
          <a:lstStyle/>
          <a:p>
            <a:r>
              <a:rPr lang="en-US"/>
              <a:t>Continuous simulation for the Upper Reservoir.</a:t>
            </a:r>
            <a:endParaRPr lang="en-CA"/>
          </a:p>
        </p:txBody>
      </p:sp>
      <p:sp>
        <p:nvSpPr>
          <p:cNvPr id="7" name="Picture Placeholder 6">
            <a:extLst>
              <a:ext uri="{FF2B5EF4-FFF2-40B4-BE49-F238E27FC236}">
                <a16:creationId xmlns:a16="http://schemas.microsoft.com/office/drawing/2014/main" id="{F26A2FA8-34F3-FE64-BAFE-AC3BFD29AC01}"/>
              </a:ext>
            </a:extLst>
          </p:cNvPr>
          <p:cNvSpPr>
            <a:spLocks noGrp="1"/>
          </p:cNvSpPr>
          <p:nvPr>
            <p:ph type="pic" sz="quarter" idx="23"/>
          </p:nvPr>
        </p:nvSpPr>
        <p:spPr/>
        <p:txBody>
          <a:bodyPr/>
          <a:lstStyle/>
          <a:p>
            <a:r>
              <a:rPr lang="en-US" sz="1800"/>
              <a:t>Analysis and operation.</a:t>
            </a:r>
            <a:endParaRPr lang="en-CA" sz="1800"/>
          </a:p>
        </p:txBody>
      </p:sp>
      <p:sp>
        <p:nvSpPr>
          <p:cNvPr id="8" name="Text Placeholder 7">
            <a:extLst>
              <a:ext uri="{FF2B5EF4-FFF2-40B4-BE49-F238E27FC236}">
                <a16:creationId xmlns:a16="http://schemas.microsoft.com/office/drawing/2014/main" id="{1D0FBA46-3622-25AD-2015-725FD037CD00}"/>
              </a:ext>
            </a:extLst>
          </p:cNvPr>
          <p:cNvSpPr>
            <a:spLocks noGrp="1"/>
          </p:cNvSpPr>
          <p:nvPr>
            <p:ph type="body" sz="quarter" idx="24"/>
          </p:nvPr>
        </p:nvSpPr>
        <p:spPr/>
        <p:txBody>
          <a:bodyPr/>
          <a:lstStyle/>
          <a:p>
            <a:r>
              <a:rPr lang="en-US"/>
              <a:t>Future forcing data</a:t>
            </a:r>
            <a:endParaRPr lang="en-CA"/>
          </a:p>
        </p:txBody>
      </p:sp>
      <p:sp>
        <p:nvSpPr>
          <p:cNvPr id="9" name="Text Placeholder 8">
            <a:extLst>
              <a:ext uri="{FF2B5EF4-FFF2-40B4-BE49-F238E27FC236}">
                <a16:creationId xmlns:a16="http://schemas.microsoft.com/office/drawing/2014/main" id="{5B9B6922-B592-755C-7784-5B2586A94E89}"/>
              </a:ext>
            </a:extLst>
          </p:cNvPr>
          <p:cNvSpPr>
            <a:spLocks noGrp="1"/>
          </p:cNvSpPr>
          <p:nvPr>
            <p:ph type="body" sz="quarter" idx="25"/>
          </p:nvPr>
        </p:nvSpPr>
        <p:spPr>
          <a:xfrm>
            <a:off x="9173232" y="4143723"/>
            <a:ext cx="2211387" cy="369332"/>
          </a:xfrm>
        </p:spPr>
        <p:txBody>
          <a:bodyPr/>
          <a:lstStyle/>
          <a:p>
            <a:r>
              <a:rPr lang="en-US"/>
              <a:t>Climate change impact assessment, PMF analysis.</a:t>
            </a:r>
            <a:endParaRPr lang="en-CA"/>
          </a:p>
        </p:txBody>
      </p:sp>
      <p:sp>
        <p:nvSpPr>
          <p:cNvPr id="11" name="Picture Placeholder 10">
            <a:extLst>
              <a:ext uri="{FF2B5EF4-FFF2-40B4-BE49-F238E27FC236}">
                <a16:creationId xmlns:a16="http://schemas.microsoft.com/office/drawing/2014/main" id="{470121D1-7648-9A53-5BBF-2FAD075CBDB0}"/>
              </a:ext>
            </a:extLst>
          </p:cNvPr>
          <p:cNvSpPr>
            <a:spLocks noGrp="1"/>
          </p:cNvSpPr>
          <p:nvPr>
            <p:ph type="pic" sz="quarter" idx="27"/>
          </p:nvPr>
        </p:nvSpPr>
        <p:spPr/>
        <p:txBody>
          <a:bodyPr/>
          <a:lstStyle/>
          <a:p>
            <a:r>
              <a:rPr lang="en-US" sz="1800"/>
              <a:t>Verify model setup and modify as necessary.</a:t>
            </a:r>
            <a:endParaRPr lang="en-CA" sz="1800"/>
          </a:p>
        </p:txBody>
      </p:sp>
      <p:sp>
        <p:nvSpPr>
          <p:cNvPr id="12" name="Text Placeholder 11">
            <a:extLst>
              <a:ext uri="{FF2B5EF4-FFF2-40B4-BE49-F238E27FC236}">
                <a16:creationId xmlns:a16="http://schemas.microsoft.com/office/drawing/2014/main" id="{A143D7FC-603C-0D00-FD58-39F3D2E7FACC}"/>
              </a:ext>
            </a:extLst>
          </p:cNvPr>
          <p:cNvSpPr>
            <a:spLocks noGrp="1"/>
          </p:cNvSpPr>
          <p:nvPr>
            <p:ph type="body" sz="quarter" idx="28"/>
          </p:nvPr>
        </p:nvSpPr>
        <p:spPr/>
        <p:txBody>
          <a:bodyPr>
            <a:normAutofit fontScale="92500"/>
          </a:bodyPr>
          <a:lstStyle/>
          <a:p>
            <a:r>
              <a:rPr lang="en-US"/>
              <a:t>Structure, parameters</a:t>
            </a:r>
            <a:endParaRPr lang="en-CA"/>
          </a:p>
        </p:txBody>
      </p:sp>
      <p:sp>
        <p:nvSpPr>
          <p:cNvPr id="13" name="Text Placeholder 12">
            <a:extLst>
              <a:ext uri="{FF2B5EF4-FFF2-40B4-BE49-F238E27FC236}">
                <a16:creationId xmlns:a16="http://schemas.microsoft.com/office/drawing/2014/main" id="{DEE6D028-434C-865A-F9A5-F1B73B659838}"/>
              </a:ext>
            </a:extLst>
          </p:cNvPr>
          <p:cNvSpPr>
            <a:spLocks noGrp="1"/>
          </p:cNvSpPr>
          <p:nvPr>
            <p:ph type="body" sz="quarter" idx="29"/>
          </p:nvPr>
        </p:nvSpPr>
        <p:spPr>
          <a:xfrm>
            <a:off x="3560907" y="4143723"/>
            <a:ext cx="2211387" cy="369332"/>
          </a:xfrm>
        </p:spPr>
        <p:txBody>
          <a:bodyPr/>
          <a:lstStyle/>
          <a:p>
            <a:r>
              <a:rPr lang="en-US"/>
              <a:t>Ensure compatibility with intended purpose.</a:t>
            </a:r>
            <a:endParaRPr lang="en-CA"/>
          </a:p>
        </p:txBody>
      </p:sp>
      <p:sp>
        <p:nvSpPr>
          <p:cNvPr id="15" name="Picture Placeholder 14">
            <a:extLst>
              <a:ext uri="{FF2B5EF4-FFF2-40B4-BE49-F238E27FC236}">
                <a16:creationId xmlns:a16="http://schemas.microsoft.com/office/drawing/2014/main" id="{18D8AA28-55E7-EE04-0836-3FC5EA630A64}"/>
              </a:ext>
            </a:extLst>
          </p:cNvPr>
          <p:cNvSpPr>
            <a:spLocks noGrp="1"/>
          </p:cNvSpPr>
          <p:nvPr>
            <p:ph type="pic" sz="quarter" idx="31"/>
          </p:nvPr>
        </p:nvSpPr>
        <p:spPr/>
        <p:txBody>
          <a:bodyPr/>
          <a:lstStyle/>
          <a:p>
            <a:r>
              <a:rPr lang="en-US" sz="1800"/>
              <a:t>Validate modified model setup.</a:t>
            </a:r>
            <a:endParaRPr lang="en-CA" sz="1800"/>
          </a:p>
        </p:txBody>
      </p:sp>
      <p:sp>
        <p:nvSpPr>
          <p:cNvPr id="16" name="Text Placeholder 15">
            <a:extLst>
              <a:ext uri="{FF2B5EF4-FFF2-40B4-BE49-F238E27FC236}">
                <a16:creationId xmlns:a16="http://schemas.microsoft.com/office/drawing/2014/main" id="{36A8BE90-5688-5841-C5D7-2316F510674D}"/>
              </a:ext>
            </a:extLst>
          </p:cNvPr>
          <p:cNvSpPr>
            <a:spLocks noGrp="1"/>
          </p:cNvSpPr>
          <p:nvPr>
            <p:ph type="body" sz="quarter" idx="32"/>
          </p:nvPr>
        </p:nvSpPr>
        <p:spPr/>
        <p:txBody>
          <a:bodyPr>
            <a:normAutofit fontScale="92500"/>
          </a:bodyPr>
          <a:lstStyle/>
          <a:p>
            <a:r>
              <a:rPr lang="en-US"/>
              <a:t>Historical forcing data</a:t>
            </a:r>
            <a:endParaRPr lang="en-CA"/>
          </a:p>
        </p:txBody>
      </p:sp>
      <p:sp>
        <p:nvSpPr>
          <p:cNvPr id="17" name="Text Placeholder 16">
            <a:extLst>
              <a:ext uri="{FF2B5EF4-FFF2-40B4-BE49-F238E27FC236}">
                <a16:creationId xmlns:a16="http://schemas.microsoft.com/office/drawing/2014/main" id="{EF5D7693-B481-D9F9-8053-A321B0D378BF}"/>
              </a:ext>
            </a:extLst>
          </p:cNvPr>
          <p:cNvSpPr>
            <a:spLocks noGrp="1"/>
          </p:cNvSpPr>
          <p:nvPr>
            <p:ph type="body" sz="quarter" idx="33"/>
          </p:nvPr>
        </p:nvSpPr>
        <p:spPr>
          <a:xfrm>
            <a:off x="6359711" y="4143723"/>
            <a:ext cx="2211387" cy="369332"/>
          </a:xfrm>
        </p:spPr>
        <p:txBody>
          <a:bodyPr/>
          <a:lstStyle/>
          <a:p>
            <a:r>
              <a:rPr lang="en-US"/>
              <a:t>Ensure that simulated streamflow is realistic.</a:t>
            </a:r>
            <a:endParaRPr lang="en-CA"/>
          </a:p>
        </p:txBody>
      </p:sp>
      <p:sp>
        <p:nvSpPr>
          <p:cNvPr id="19" name="Arrow: Right 18">
            <a:extLst>
              <a:ext uri="{FF2B5EF4-FFF2-40B4-BE49-F238E27FC236}">
                <a16:creationId xmlns:a16="http://schemas.microsoft.com/office/drawing/2014/main" id="{A14E0DB8-6D2F-7E12-04A7-9E31A08865E9}"/>
              </a:ext>
            </a:extLst>
          </p:cNvPr>
          <p:cNvSpPr/>
          <p:nvPr/>
        </p:nvSpPr>
        <p:spPr>
          <a:xfrm>
            <a:off x="3055210" y="2534994"/>
            <a:ext cx="465221" cy="529389"/>
          </a:xfrm>
          <a:prstGeom prst="rightArrow">
            <a:avLst/>
          </a:prstGeom>
          <a:solidFill>
            <a:srgbClr val="339933"/>
          </a:solidFill>
          <a:ln>
            <a:solidFill>
              <a:srgbClr val="000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Arrow: Right 19">
            <a:extLst>
              <a:ext uri="{FF2B5EF4-FFF2-40B4-BE49-F238E27FC236}">
                <a16:creationId xmlns:a16="http://schemas.microsoft.com/office/drawing/2014/main" id="{37F4CF0E-EDC8-ABF8-25F4-BCD28FBE5DF7}"/>
              </a:ext>
            </a:extLst>
          </p:cNvPr>
          <p:cNvSpPr/>
          <p:nvPr/>
        </p:nvSpPr>
        <p:spPr>
          <a:xfrm>
            <a:off x="5863389" y="2534993"/>
            <a:ext cx="465221" cy="529389"/>
          </a:xfrm>
          <a:prstGeom prst="rightArrow">
            <a:avLst/>
          </a:prstGeom>
          <a:solidFill>
            <a:srgbClr val="339933"/>
          </a:solidFill>
          <a:ln>
            <a:solidFill>
              <a:srgbClr val="000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Right 20">
            <a:extLst>
              <a:ext uri="{FF2B5EF4-FFF2-40B4-BE49-F238E27FC236}">
                <a16:creationId xmlns:a16="http://schemas.microsoft.com/office/drawing/2014/main" id="{56ED5971-B466-72D6-1465-12CCF8792D0F}"/>
              </a:ext>
            </a:extLst>
          </p:cNvPr>
          <p:cNvSpPr/>
          <p:nvPr/>
        </p:nvSpPr>
        <p:spPr>
          <a:xfrm>
            <a:off x="8708011" y="2534992"/>
            <a:ext cx="465221" cy="529389"/>
          </a:xfrm>
          <a:prstGeom prst="rightArrow">
            <a:avLst/>
          </a:prstGeom>
          <a:solidFill>
            <a:srgbClr val="339933"/>
          </a:solidFill>
          <a:ln>
            <a:solidFill>
              <a:srgbClr val="000F5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3" name="Picture 22" descr="A red and white logo with black text&#10;&#10;Description automatically generated">
            <a:extLst>
              <a:ext uri="{FF2B5EF4-FFF2-40B4-BE49-F238E27FC236}">
                <a16:creationId xmlns:a16="http://schemas.microsoft.com/office/drawing/2014/main" id="{207DACDA-0385-42ED-4D13-D9F91DCFA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524" y="4762619"/>
            <a:ext cx="1653597" cy="1653597"/>
          </a:xfrm>
          <a:prstGeom prst="rect">
            <a:avLst/>
          </a:prstGeom>
        </p:spPr>
      </p:pic>
      <p:pic>
        <p:nvPicPr>
          <p:cNvPr id="25" name="Picture 24" descr="A green circle with a white tick in it&#10;&#10;Description automatically generated">
            <a:extLst>
              <a:ext uri="{FF2B5EF4-FFF2-40B4-BE49-F238E27FC236}">
                <a16:creationId xmlns:a16="http://schemas.microsoft.com/office/drawing/2014/main" id="{CF570717-47DA-3813-9A26-2C4CA9022164}"/>
              </a:ext>
            </a:extLst>
          </p:cNvPr>
          <p:cNvPicPr>
            <a:picLocks noChangeAspect="1"/>
          </p:cNvPicPr>
          <p:nvPr/>
        </p:nvPicPr>
        <p:blipFill rotWithShape="1">
          <a:blip r:embed="rId3">
            <a:extLst>
              <a:ext uri="{28A0092B-C50C-407E-A947-70E740481C1C}">
                <a14:useLocalDpi xmlns:a14="http://schemas.microsoft.com/office/drawing/2010/main" val="0"/>
              </a:ext>
            </a:extLst>
          </a:blip>
          <a:srcRect r="70375"/>
          <a:stretch/>
        </p:blipFill>
        <p:spPr>
          <a:xfrm>
            <a:off x="3915108" y="4762619"/>
            <a:ext cx="1653598" cy="1402117"/>
          </a:xfrm>
          <a:prstGeom prst="rect">
            <a:avLst/>
          </a:prstGeom>
        </p:spPr>
      </p:pic>
      <p:pic>
        <p:nvPicPr>
          <p:cNvPr id="28" name="Picture 27" descr="A green circle with a white tick in it&#10;&#10;Description automatically generated">
            <a:extLst>
              <a:ext uri="{FF2B5EF4-FFF2-40B4-BE49-F238E27FC236}">
                <a16:creationId xmlns:a16="http://schemas.microsoft.com/office/drawing/2014/main" id="{1B94BACA-E948-4A3E-600B-72BABC080368}"/>
              </a:ext>
            </a:extLst>
          </p:cNvPr>
          <p:cNvPicPr>
            <a:picLocks noChangeAspect="1"/>
          </p:cNvPicPr>
          <p:nvPr/>
        </p:nvPicPr>
        <p:blipFill rotWithShape="1">
          <a:blip r:embed="rId3">
            <a:extLst>
              <a:ext uri="{28A0092B-C50C-407E-A947-70E740481C1C}">
                <a14:useLocalDpi xmlns:a14="http://schemas.microsoft.com/office/drawing/2010/main" val="0"/>
              </a:ext>
            </a:extLst>
          </a:blip>
          <a:srcRect l="36139" r="32260"/>
          <a:stretch/>
        </p:blipFill>
        <p:spPr>
          <a:xfrm>
            <a:off x="6529752" y="4642032"/>
            <a:ext cx="1952446" cy="1552031"/>
          </a:xfrm>
          <a:prstGeom prst="rect">
            <a:avLst/>
          </a:prstGeom>
        </p:spPr>
      </p:pic>
      <p:pic>
        <p:nvPicPr>
          <p:cNvPr id="29" name="Picture 28" descr="A green circle with a white tick in it&#10;&#10;Description automatically generated">
            <a:extLst>
              <a:ext uri="{FF2B5EF4-FFF2-40B4-BE49-F238E27FC236}">
                <a16:creationId xmlns:a16="http://schemas.microsoft.com/office/drawing/2014/main" id="{F8444AC6-560D-EB77-A2C0-E046E27BCD79}"/>
              </a:ext>
            </a:extLst>
          </p:cNvPr>
          <p:cNvPicPr>
            <a:picLocks noChangeAspect="1"/>
          </p:cNvPicPr>
          <p:nvPr/>
        </p:nvPicPr>
        <p:blipFill rotWithShape="1">
          <a:blip r:embed="rId3">
            <a:extLst>
              <a:ext uri="{28A0092B-C50C-407E-A947-70E740481C1C}">
                <a14:useLocalDpi xmlns:a14="http://schemas.microsoft.com/office/drawing/2010/main" val="0"/>
              </a:ext>
            </a:extLst>
          </a:blip>
          <a:srcRect l="74879" r="-2410"/>
          <a:stretch/>
        </p:blipFill>
        <p:spPr>
          <a:xfrm>
            <a:off x="9510575" y="4716988"/>
            <a:ext cx="1536700" cy="1402117"/>
          </a:xfrm>
          <a:prstGeom prst="rect">
            <a:avLst/>
          </a:prstGeom>
        </p:spPr>
      </p:pic>
    </p:spTree>
    <p:extLst>
      <p:ext uri="{BB962C8B-B14F-4D97-AF65-F5344CB8AC3E}">
        <p14:creationId xmlns:p14="http://schemas.microsoft.com/office/powerpoint/2010/main" val="31768292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6474810-357B-F88C-9F18-E29FB08F01BE}"/>
              </a:ext>
            </a:extLst>
          </p:cNvPr>
          <p:cNvPicPr>
            <a:picLocks noGrp="1" noChangeAspect="1"/>
          </p:cNvPicPr>
          <p:nvPr>
            <p:ph idx="1"/>
          </p:nvPr>
        </p:nvPicPr>
        <p:blipFill rotWithShape="1">
          <a:blip r:embed="rId2"/>
          <a:srcRect l="10094" r="21235"/>
          <a:stretch/>
        </p:blipFill>
        <p:spPr>
          <a:xfrm>
            <a:off x="8190018" y="2267038"/>
            <a:ext cx="3302984" cy="3038341"/>
          </a:xfrm>
        </p:spPr>
      </p:pic>
      <p:sp>
        <p:nvSpPr>
          <p:cNvPr id="2" name="Rectangle: Rounded Corners 1">
            <a:extLst>
              <a:ext uri="{FF2B5EF4-FFF2-40B4-BE49-F238E27FC236}">
                <a16:creationId xmlns:a16="http://schemas.microsoft.com/office/drawing/2014/main" id="{BD28A08C-9A8B-0529-34A7-FB876F672C1E}"/>
              </a:ext>
            </a:extLst>
          </p:cNvPr>
          <p:cNvSpPr/>
          <p:nvPr/>
        </p:nvSpPr>
        <p:spPr>
          <a:xfrm>
            <a:off x="8495279" y="1577319"/>
            <a:ext cx="2471057" cy="718458"/>
          </a:xfrm>
          <a:prstGeom prst="round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Content Placeholder 3">
            <a:extLst>
              <a:ext uri="{FF2B5EF4-FFF2-40B4-BE49-F238E27FC236}">
                <a16:creationId xmlns:a16="http://schemas.microsoft.com/office/drawing/2014/main" id="{E7305605-BE29-028F-47D1-DF961D32EC9E}"/>
              </a:ext>
            </a:extLst>
          </p:cNvPr>
          <p:cNvSpPr>
            <a:spLocks noGrp="1"/>
          </p:cNvSpPr>
          <p:nvPr>
            <p:ph sz="quarter" idx="14"/>
          </p:nvPr>
        </p:nvSpPr>
        <p:spPr>
          <a:xfrm>
            <a:off x="587376" y="1376363"/>
            <a:ext cx="6357710" cy="4681537"/>
          </a:xfrm>
        </p:spPr>
        <p:txBody>
          <a:bodyPr>
            <a:normAutofit/>
          </a:bodyPr>
          <a:lstStyle/>
          <a:p>
            <a:pPr marL="342900" indent="-342900">
              <a:buFont typeface="Arial" panose="020B0604020202020204" pitchFamily="34" charset="0"/>
              <a:buChar char="•"/>
            </a:pPr>
            <a:r>
              <a:rPr lang="en-US" sz="1800" b="1"/>
              <a:t>Forcing data – </a:t>
            </a:r>
            <a:r>
              <a:rPr lang="en-US" sz="1800"/>
              <a:t>daily surrogate observed temperature and precipitation</a:t>
            </a:r>
          </a:p>
          <a:p>
            <a:pPr marL="342900" indent="-342900">
              <a:buFont typeface="Arial" panose="020B0604020202020204" pitchFamily="34" charset="0"/>
              <a:buChar char="•"/>
            </a:pPr>
            <a:r>
              <a:rPr lang="en-US" sz="1800" b="1"/>
              <a:t>Catchment area – </a:t>
            </a:r>
            <a:r>
              <a:rPr lang="en-US" sz="1800"/>
              <a:t>1.356 km</a:t>
            </a:r>
            <a:r>
              <a:rPr lang="en-US" sz="1800" baseline="30000"/>
              <a:t>2</a:t>
            </a:r>
            <a:endParaRPr lang="en-CA" sz="1800" baseline="30000"/>
          </a:p>
          <a:p>
            <a:pPr marL="342900" indent="-342900">
              <a:buFont typeface="Arial" panose="020B0604020202020204" pitchFamily="34" charset="0"/>
              <a:buChar char="•"/>
            </a:pPr>
            <a:r>
              <a:rPr lang="en-US" sz="1800" b="1"/>
              <a:t>Calibration – </a:t>
            </a:r>
            <a:r>
              <a:rPr lang="en-US" sz="1800"/>
              <a:t>2018-2020 open water season water level</a:t>
            </a:r>
          </a:p>
          <a:p>
            <a:pPr marL="342900" indent="-342900">
              <a:buFont typeface="Arial" panose="020B0604020202020204" pitchFamily="34" charset="0"/>
              <a:buChar char="•"/>
            </a:pPr>
            <a:r>
              <a:rPr lang="en-US" sz="1800" b="1"/>
              <a:t>Evapotranspiration – </a:t>
            </a:r>
            <a:r>
              <a:rPr lang="en-US" sz="1800"/>
              <a:t>~750 mm/year</a:t>
            </a:r>
          </a:p>
          <a:p>
            <a:pPr marL="342900" indent="-342900">
              <a:buFont typeface="Arial" panose="020B0604020202020204" pitchFamily="34" charset="0"/>
              <a:buChar char="•"/>
            </a:pPr>
            <a:r>
              <a:rPr lang="en-US" sz="1800" b="1"/>
              <a:t>Seepage – </a:t>
            </a:r>
            <a:r>
              <a:rPr lang="en-US" sz="1800"/>
              <a:t>summer 0.006 cms, winter 0.012 cms</a:t>
            </a:r>
          </a:p>
          <a:p>
            <a:pPr marL="342900" indent="-342900">
              <a:buFont typeface="Arial" panose="020B0604020202020204" pitchFamily="34" charset="0"/>
              <a:buChar char="•"/>
            </a:pPr>
            <a:r>
              <a:rPr lang="en-US" sz="1800" b="1"/>
              <a:t>Snow method – </a:t>
            </a:r>
            <a:r>
              <a:rPr lang="en-US" sz="1800"/>
              <a:t>temperature index</a:t>
            </a:r>
          </a:p>
          <a:p>
            <a:pPr marL="342900" indent="-342900">
              <a:buFont typeface="Arial" panose="020B0604020202020204" pitchFamily="34" charset="0"/>
              <a:buChar char="•"/>
            </a:pPr>
            <a:r>
              <a:rPr lang="en-US" sz="1800" b="1"/>
              <a:t>Loss method – </a:t>
            </a:r>
            <a:r>
              <a:rPr lang="en-US" sz="1800"/>
              <a:t>soil moisture accounting</a:t>
            </a:r>
          </a:p>
          <a:p>
            <a:pPr marL="342900" indent="-342900">
              <a:buFont typeface="Arial" panose="020B0604020202020204" pitchFamily="34" charset="0"/>
              <a:buChar char="•"/>
            </a:pPr>
            <a:r>
              <a:rPr lang="en-US" sz="1800" b="1"/>
              <a:t>Transform method –</a:t>
            </a:r>
            <a:r>
              <a:rPr lang="en-US" sz="1800"/>
              <a:t> SCS UH, 39 min lag time</a:t>
            </a:r>
            <a:endParaRPr lang="en-US" sz="1800" b="1"/>
          </a:p>
        </p:txBody>
      </p:sp>
      <p:sp>
        <p:nvSpPr>
          <p:cNvPr id="5" name="Title 4">
            <a:extLst>
              <a:ext uri="{FF2B5EF4-FFF2-40B4-BE49-F238E27FC236}">
                <a16:creationId xmlns:a16="http://schemas.microsoft.com/office/drawing/2014/main" id="{5A77C3F8-7F6B-38BC-ACD4-10EB9F02ECEE}"/>
              </a:ext>
            </a:extLst>
          </p:cNvPr>
          <p:cNvSpPr>
            <a:spLocks noGrp="1"/>
          </p:cNvSpPr>
          <p:nvPr>
            <p:ph type="title"/>
          </p:nvPr>
        </p:nvSpPr>
        <p:spPr/>
        <p:txBody>
          <a:bodyPr/>
          <a:lstStyle/>
          <a:p>
            <a:r>
              <a:rPr lang="en-US"/>
              <a:t>Original Model Setup</a:t>
            </a:r>
            <a:endParaRPr lang="en-CA"/>
          </a:p>
        </p:txBody>
      </p:sp>
      <p:sp>
        <p:nvSpPr>
          <p:cNvPr id="8" name="Subtitle 2">
            <a:extLst>
              <a:ext uri="{FF2B5EF4-FFF2-40B4-BE49-F238E27FC236}">
                <a16:creationId xmlns:a16="http://schemas.microsoft.com/office/drawing/2014/main" id="{AD985504-863B-2F3F-AD1E-F19E85C26B72}"/>
              </a:ext>
            </a:extLst>
          </p:cNvPr>
          <p:cNvSpPr>
            <a:spLocks noGrp="1"/>
          </p:cNvSpPr>
          <p:nvPr>
            <p:ph type="subTitle" idx="13"/>
          </p:nvPr>
        </p:nvSpPr>
        <p:spPr>
          <a:xfrm>
            <a:off x="7951026" y="1710560"/>
            <a:ext cx="3541976" cy="359426"/>
          </a:xfrm>
        </p:spPr>
        <p:txBody>
          <a:bodyPr>
            <a:normAutofit/>
          </a:bodyPr>
          <a:lstStyle/>
          <a:p>
            <a:pPr algn="ctr"/>
            <a:r>
              <a:rPr lang="en-US" sz="1700">
                <a:solidFill>
                  <a:schemeClr val="bg1"/>
                </a:solidFill>
              </a:rPr>
              <a:t>Model Schematic</a:t>
            </a:r>
            <a:endParaRPr lang="en-CA" sz="1700">
              <a:solidFill>
                <a:schemeClr val="bg1"/>
              </a:solidFill>
            </a:endParaRPr>
          </a:p>
        </p:txBody>
      </p:sp>
    </p:spTree>
    <p:extLst>
      <p:ext uri="{BB962C8B-B14F-4D97-AF65-F5344CB8AC3E}">
        <p14:creationId xmlns:p14="http://schemas.microsoft.com/office/powerpoint/2010/main" val="1885655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748B91-B290-4E5C-FF6E-5DE6D8D24B58}"/>
              </a:ext>
            </a:extLst>
          </p:cNvPr>
          <p:cNvSpPr>
            <a:spLocks noGrp="1"/>
          </p:cNvSpPr>
          <p:nvPr>
            <p:ph type="title"/>
          </p:nvPr>
        </p:nvSpPr>
        <p:spPr>
          <a:xfrm>
            <a:off x="598301" y="3800560"/>
            <a:ext cx="4516140" cy="1246495"/>
          </a:xfrm>
        </p:spPr>
        <p:txBody>
          <a:bodyPr/>
          <a:lstStyle/>
          <a:p>
            <a:r>
              <a:rPr lang="en-CA"/>
              <a:t>Project Background</a:t>
            </a:r>
          </a:p>
        </p:txBody>
      </p:sp>
    </p:spTree>
    <p:extLst>
      <p:ext uri="{BB962C8B-B14F-4D97-AF65-F5344CB8AC3E}">
        <p14:creationId xmlns:p14="http://schemas.microsoft.com/office/powerpoint/2010/main" val="1279030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305605-BE29-028F-47D1-DF961D32EC9E}"/>
              </a:ext>
            </a:extLst>
          </p:cNvPr>
          <p:cNvSpPr>
            <a:spLocks noGrp="1"/>
          </p:cNvSpPr>
          <p:nvPr>
            <p:ph sz="quarter" idx="14"/>
          </p:nvPr>
        </p:nvSpPr>
        <p:spPr>
          <a:xfrm>
            <a:off x="587375" y="1376363"/>
            <a:ext cx="5726339" cy="4681537"/>
          </a:xfrm>
        </p:spPr>
        <p:txBody>
          <a:bodyPr>
            <a:normAutofit lnSpcReduction="10000"/>
          </a:bodyPr>
          <a:lstStyle/>
          <a:p>
            <a:pPr marL="342900" indent="-342900">
              <a:buFont typeface="Arial" panose="020B0604020202020204" pitchFamily="34" charset="0"/>
              <a:buChar char="•"/>
            </a:pPr>
            <a:r>
              <a:rPr lang="en-US" sz="1800" b="1"/>
              <a:t>Forcing data – </a:t>
            </a:r>
            <a:r>
              <a:rPr lang="en-US" sz="1800"/>
              <a:t>daily EMDNA pseudo-observed temperature and precipitation</a:t>
            </a:r>
          </a:p>
          <a:p>
            <a:pPr marL="342900" indent="-342900">
              <a:buFont typeface="Arial" panose="020B0604020202020204" pitchFamily="34" charset="0"/>
              <a:buChar char="•"/>
            </a:pPr>
            <a:r>
              <a:rPr lang="en-US" sz="1800" b="1"/>
              <a:t>Catchment area – </a:t>
            </a:r>
            <a:r>
              <a:rPr lang="en-US" sz="1800"/>
              <a:t>1.311 km</a:t>
            </a:r>
            <a:r>
              <a:rPr lang="en-US" sz="1800" baseline="30000"/>
              <a:t>2 </a:t>
            </a:r>
            <a:r>
              <a:rPr lang="en-US" sz="1800"/>
              <a:t>(Upper) &amp; 4.246 km</a:t>
            </a:r>
            <a:r>
              <a:rPr lang="en-US" sz="1800" baseline="30000"/>
              <a:t>2 </a:t>
            </a:r>
            <a:r>
              <a:rPr lang="en-US" sz="1800"/>
              <a:t>(Lower)</a:t>
            </a:r>
            <a:endParaRPr lang="en-CA" sz="1800" baseline="30000"/>
          </a:p>
          <a:p>
            <a:pPr marL="342900" indent="-342900">
              <a:buFont typeface="Arial" panose="020B0604020202020204" pitchFamily="34" charset="0"/>
              <a:buChar char="•"/>
            </a:pPr>
            <a:r>
              <a:rPr lang="en-US" sz="1800" b="1"/>
              <a:t>Calibration – </a:t>
            </a:r>
            <a:r>
              <a:rPr lang="en-US" sz="1800"/>
              <a:t>assumed calibrated parameters valid</a:t>
            </a:r>
          </a:p>
          <a:p>
            <a:pPr marL="342900" indent="-342900">
              <a:buFont typeface="Arial" panose="020B0604020202020204" pitchFamily="34" charset="0"/>
              <a:buChar char="•"/>
            </a:pPr>
            <a:r>
              <a:rPr lang="en-US" sz="1800" b="1"/>
              <a:t>Evapotranspiration – </a:t>
            </a:r>
            <a:r>
              <a:rPr lang="en-US" sz="1800"/>
              <a:t>modified Penman, 861 mm/year</a:t>
            </a:r>
          </a:p>
          <a:p>
            <a:pPr marL="342900" indent="-342900">
              <a:buFont typeface="Arial" panose="020B0604020202020204" pitchFamily="34" charset="0"/>
              <a:buChar char="•"/>
            </a:pPr>
            <a:r>
              <a:rPr lang="en-US" sz="1800" b="1"/>
              <a:t>Seepage – </a:t>
            </a:r>
            <a:r>
              <a:rPr lang="en-US" sz="1800"/>
              <a:t>constant 0.0014 </a:t>
            </a:r>
            <a:r>
              <a:rPr lang="en-US" sz="1800" err="1"/>
              <a:t>cms</a:t>
            </a:r>
            <a:r>
              <a:rPr lang="en-US" sz="1800"/>
              <a:t> (Upper)</a:t>
            </a:r>
          </a:p>
          <a:p>
            <a:pPr marL="342900" indent="-342900">
              <a:buFont typeface="Arial" panose="020B0604020202020204" pitchFamily="34" charset="0"/>
              <a:buChar char="•"/>
            </a:pPr>
            <a:r>
              <a:rPr lang="en-US" sz="1800" b="1"/>
              <a:t>Snow &amp; Loss methods – </a:t>
            </a:r>
            <a:r>
              <a:rPr lang="en-US" sz="1800"/>
              <a:t>no change</a:t>
            </a:r>
          </a:p>
          <a:p>
            <a:pPr marL="342900" indent="-342900">
              <a:buFont typeface="Arial" panose="020B0604020202020204" pitchFamily="34" charset="0"/>
              <a:buChar char="•"/>
            </a:pPr>
            <a:r>
              <a:rPr lang="en-US" sz="1800" b="1"/>
              <a:t>Transform method –</a:t>
            </a:r>
            <a:r>
              <a:rPr lang="en-US" sz="1800"/>
              <a:t> SCS UH, 39 min lag time (Upper), 60 min lag time (Lower)</a:t>
            </a:r>
            <a:endParaRPr lang="en-US" sz="1800" b="1"/>
          </a:p>
        </p:txBody>
      </p:sp>
      <p:sp>
        <p:nvSpPr>
          <p:cNvPr id="5" name="Title 4">
            <a:extLst>
              <a:ext uri="{FF2B5EF4-FFF2-40B4-BE49-F238E27FC236}">
                <a16:creationId xmlns:a16="http://schemas.microsoft.com/office/drawing/2014/main" id="{5A77C3F8-7F6B-38BC-ACD4-10EB9F02ECEE}"/>
              </a:ext>
            </a:extLst>
          </p:cNvPr>
          <p:cNvSpPr>
            <a:spLocks noGrp="1"/>
          </p:cNvSpPr>
          <p:nvPr>
            <p:ph type="title"/>
          </p:nvPr>
        </p:nvSpPr>
        <p:spPr/>
        <p:txBody>
          <a:bodyPr>
            <a:normAutofit fontScale="90000"/>
          </a:bodyPr>
          <a:lstStyle/>
          <a:p>
            <a:r>
              <a:rPr lang="en-US"/>
              <a:t>Adapted Model Setup – Continuous Simulation</a:t>
            </a:r>
            <a:endParaRPr lang="en-CA"/>
          </a:p>
        </p:txBody>
      </p:sp>
      <p:pic>
        <p:nvPicPr>
          <p:cNvPr id="3" name="Picture 2">
            <a:extLst>
              <a:ext uri="{FF2B5EF4-FFF2-40B4-BE49-F238E27FC236}">
                <a16:creationId xmlns:a16="http://schemas.microsoft.com/office/drawing/2014/main" id="{D8CCC8C7-9ED1-6A61-727D-38E1FE8E7287}"/>
              </a:ext>
            </a:extLst>
          </p:cNvPr>
          <p:cNvPicPr>
            <a:picLocks noChangeAspect="1"/>
          </p:cNvPicPr>
          <p:nvPr/>
        </p:nvPicPr>
        <p:blipFill rotWithShape="1">
          <a:blip r:embed="rId2"/>
          <a:srcRect l="22143" t="6777"/>
          <a:stretch/>
        </p:blipFill>
        <p:spPr>
          <a:xfrm>
            <a:off x="7207046" y="3067601"/>
            <a:ext cx="2188004" cy="2522127"/>
          </a:xfrm>
          <a:prstGeom prst="rect">
            <a:avLst/>
          </a:prstGeom>
        </p:spPr>
      </p:pic>
      <p:pic>
        <p:nvPicPr>
          <p:cNvPr id="10" name="Content Placeholder 9">
            <a:extLst>
              <a:ext uri="{FF2B5EF4-FFF2-40B4-BE49-F238E27FC236}">
                <a16:creationId xmlns:a16="http://schemas.microsoft.com/office/drawing/2014/main" id="{D6332DF0-7D8F-1A8B-C2A6-3250CF549BB9}"/>
              </a:ext>
            </a:extLst>
          </p:cNvPr>
          <p:cNvPicPr>
            <a:picLocks noGrp="1" noChangeAspect="1"/>
          </p:cNvPicPr>
          <p:nvPr>
            <p:ph idx="1"/>
          </p:nvPr>
        </p:nvPicPr>
        <p:blipFill>
          <a:blip r:embed="rId3"/>
          <a:stretch>
            <a:fillRect/>
          </a:stretch>
        </p:blipFill>
        <p:spPr>
          <a:xfrm>
            <a:off x="9837502" y="3067601"/>
            <a:ext cx="2286319" cy="2133898"/>
          </a:xfrm>
        </p:spPr>
      </p:pic>
      <p:sp>
        <p:nvSpPr>
          <p:cNvPr id="12" name="TextBox 11">
            <a:extLst>
              <a:ext uri="{FF2B5EF4-FFF2-40B4-BE49-F238E27FC236}">
                <a16:creationId xmlns:a16="http://schemas.microsoft.com/office/drawing/2014/main" id="{C6B10B29-AE74-B7D8-90FB-A5E796971E3C}"/>
              </a:ext>
            </a:extLst>
          </p:cNvPr>
          <p:cNvSpPr txBox="1"/>
          <p:nvPr/>
        </p:nvSpPr>
        <p:spPr>
          <a:xfrm>
            <a:off x="9148795" y="3775604"/>
            <a:ext cx="540533" cy="639086"/>
          </a:xfrm>
          <a:prstGeom prst="rect">
            <a:avLst/>
          </a:prstGeom>
          <a:noFill/>
        </p:spPr>
        <p:txBody>
          <a:bodyPr wrap="none" rtlCol="0">
            <a:spAutoFit/>
          </a:bodyPr>
          <a:lstStyle/>
          <a:p>
            <a:pPr algn="l">
              <a:lnSpc>
                <a:spcPct val="125000"/>
              </a:lnSpc>
            </a:pPr>
            <a:r>
              <a:rPr lang="en-US" sz="3200" b="1" i="0">
                <a:latin typeface="Verdana" panose="020B0604030504040204" pitchFamily="34" charset="0"/>
                <a:ea typeface="Verdana" panose="020B0604030504040204" pitchFamily="34" charset="0"/>
                <a:cs typeface="Verdana" panose="020B0604030504040204" pitchFamily="34" charset="0"/>
              </a:rPr>
              <a:t>+</a:t>
            </a:r>
            <a:endParaRPr lang="en-CA" sz="3200" b="1" i="0">
              <a:latin typeface="Verdana" panose="020B0604030504040204" pitchFamily="34" charset="0"/>
              <a:ea typeface="Verdana" panose="020B0604030504040204" pitchFamily="34" charset="0"/>
              <a:cs typeface="Verdana" panose="020B0604030504040204" pitchFamily="34" charset="0"/>
            </a:endParaRPr>
          </a:p>
        </p:txBody>
      </p:sp>
      <p:sp>
        <p:nvSpPr>
          <p:cNvPr id="6" name="TextBox 5">
            <a:extLst>
              <a:ext uri="{FF2B5EF4-FFF2-40B4-BE49-F238E27FC236}">
                <a16:creationId xmlns:a16="http://schemas.microsoft.com/office/drawing/2014/main" id="{ACBE2BA5-471B-EE93-C63B-C42F985835F1}"/>
              </a:ext>
            </a:extLst>
          </p:cNvPr>
          <p:cNvSpPr txBox="1"/>
          <p:nvPr/>
        </p:nvSpPr>
        <p:spPr>
          <a:xfrm>
            <a:off x="7045199" y="5479123"/>
            <a:ext cx="6096000" cy="307777"/>
          </a:xfrm>
          <a:prstGeom prst="rect">
            <a:avLst/>
          </a:prstGeom>
          <a:noFill/>
        </p:spPr>
        <p:txBody>
          <a:bodyPr wrap="square">
            <a:spAutoFit/>
          </a:bodyPr>
          <a:lstStyle/>
          <a:p>
            <a:r>
              <a:rPr lang="en-US" sz="1400">
                <a:solidFill>
                  <a:srgbClr val="002060"/>
                </a:solidFill>
              </a:rPr>
              <a:t>C</a:t>
            </a:r>
            <a:r>
              <a:rPr lang="en-US" sz="1400" b="0">
                <a:solidFill>
                  <a:srgbClr val="002060"/>
                </a:solidFill>
              </a:rPr>
              <a:t>atchments modelled separately due to HEC-HMS routing limitations</a:t>
            </a:r>
            <a:endParaRPr lang="en-CA" sz="1400">
              <a:solidFill>
                <a:srgbClr val="002060"/>
              </a:solidFill>
            </a:endParaRPr>
          </a:p>
        </p:txBody>
      </p:sp>
      <p:sp>
        <p:nvSpPr>
          <p:cNvPr id="2" name="Rectangle: Rounded Corners 1">
            <a:extLst>
              <a:ext uri="{FF2B5EF4-FFF2-40B4-BE49-F238E27FC236}">
                <a16:creationId xmlns:a16="http://schemas.microsoft.com/office/drawing/2014/main" id="{C377F488-E038-E355-451A-ABAED5AD809A}"/>
              </a:ext>
            </a:extLst>
          </p:cNvPr>
          <p:cNvSpPr/>
          <p:nvPr/>
        </p:nvSpPr>
        <p:spPr>
          <a:xfrm>
            <a:off x="8159521" y="1925896"/>
            <a:ext cx="2471057" cy="718458"/>
          </a:xfrm>
          <a:prstGeom prst="round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Subtitle 2">
            <a:extLst>
              <a:ext uri="{FF2B5EF4-FFF2-40B4-BE49-F238E27FC236}">
                <a16:creationId xmlns:a16="http://schemas.microsoft.com/office/drawing/2014/main" id="{A7876C83-DE91-E8F3-27E4-4F2F617F18D3}"/>
              </a:ext>
            </a:extLst>
          </p:cNvPr>
          <p:cNvSpPr>
            <a:spLocks noGrp="1"/>
          </p:cNvSpPr>
          <p:nvPr>
            <p:ph type="subTitle" idx="13"/>
          </p:nvPr>
        </p:nvSpPr>
        <p:spPr>
          <a:xfrm>
            <a:off x="7615268" y="2059137"/>
            <a:ext cx="3541976" cy="359426"/>
          </a:xfrm>
        </p:spPr>
        <p:txBody>
          <a:bodyPr>
            <a:normAutofit/>
          </a:bodyPr>
          <a:lstStyle/>
          <a:p>
            <a:pPr algn="ctr"/>
            <a:r>
              <a:rPr lang="en-US" sz="1700">
                <a:solidFill>
                  <a:schemeClr val="bg1"/>
                </a:solidFill>
              </a:rPr>
              <a:t>Model Schematic</a:t>
            </a:r>
            <a:endParaRPr lang="en-CA" sz="1700">
              <a:solidFill>
                <a:schemeClr val="bg1"/>
              </a:solidFill>
            </a:endParaRPr>
          </a:p>
        </p:txBody>
      </p:sp>
    </p:spTree>
    <p:extLst>
      <p:ext uri="{BB962C8B-B14F-4D97-AF65-F5344CB8AC3E}">
        <p14:creationId xmlns:p14="http://schemas.microsoft.com/office/powerpoint/2010/main" val="24574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E7305605-BE29-028F-47D1-DF961D32EC9E}"/>
              </a:ext>
            </a:extLst>
          </p:cNvPr>
          <p:cNvSpPr>
            <a:spLocks noGrp="1"/>
          </p:cNvSpPr>
          <p:nvPr>
            <p:ph sz="quarter" idx="14"/>
          </p:nvPr>
        </p:nvSpPr>
        <p:spPr>
          <a:xfrm>
            <a:off x="587375" y="1376363"/>
            <a:ext cx="6619671" cy="4681537"/>
          </a:xfrm>
        </p:spPr>
        <p:txBody>
          <a:bodyPr>
            <a:normAutofit/>
          </a:bodyPr>
          <a:lstStyle/>
          <a:p>
            <a:pPr marL="342900" indent="-342900">
              <a:buFont typeface="Arial" panose="020B0604020202020204" pitchFamily="34" charset="0"/>
              <a:buChar char="•"/>
            </a:pPr>
            <a:r>
              <a:rPr lang="en-US" sz="1800" b="1"/>
              <a:t>Forcing data – </a:t>
            </a:r>
            <a:r>
              <a:rPr lang="en-US" sz="1800"/>
              <a:t>synthetic SCS Type II storm (24-hour PMP of 247 mm), 5 min time step</a:t>
            </a:r>
          </a:p>
          <a:p>
            <a:pPr marL="342900" indent="-342900">
              <a:buFont typeface="Arial" panose="020B0604020202020204" pitchFamily="34" charset="0"/>
              <a:buChar char="•"/>
            </a:pPr>
            <a:r>
              <a:rPr lang="en-US" sz="1800" b="1"/>
              <a:t>Catchment area – </a:t>
            </a:r>
            <a:r>
              <a:rPr lang="en-US" sz="1800"/>
              <a:t>no change</a:t>
            </a:r>
            <a:endParaRPr lang="en-CA" sz="1800" baseline="30000"/>
          </a:p>
          <a:p>
            <a:pPr marL="342900" indent="-342900">
              <a:buFont typeface="Arial" panose="020B0604020202020204" pitchFamily="34" charset="0"/>
              <a:buChar char="•"/>
            </a:pPr>
            <a:r>
              <a:rPr lang="en-US" sz="1800" b="1"/>
              <a:t>Calibration – </a:t>
            </a:r>
            <a:r>
              <a:rPr lang="en-US" sz="1800"/>
              <a:t>assumed calibrated parameters valid</a:t>
            </a:r>
          </a:p>
          <a:p>
            <a:pPr marL="342900" indent="-342900">
              <a:buFont typeface="Arial" panose="020B0604020202020204" pitchFamily="34" charset="0"/>
              <a:buChar char="•"/>
            </a:pPr>
            <a:r>
              <a:rPr lang="en-US" sz="1800" b="1"/>
              <a:t>Evapotranspiration – </a:t>
            </a:r>
            <a:r>
              <a:rPr lang="en-US" sz="1800"/>
              <a:t>none</a:t>
            </a:r>
          </a:p>
          <a:p>
            <a:pPr marL="342900" indent="-342900">
              <a:buFont typeface="Arial" panose="020B0604020202020204" pitchFamily="34" charset="0"/>
              <a:buChar char="•"/>
            </a:pPr>
            <a:r>
              <a:rPr lang="en-US" sz="1800" b="1"/>
              <a:t>Seepage – </a:t>
            </a:r>
            <a:r>
              <a:rPr lang="en-US" sz="1800"/>
              <a:t>none</a:t>
            </a:r>
          </a:p>
          <a:p>
            <a:pPr marL="342900" indent="-342900">
              <a:buFont typeface="Arial" panose="020B0604020202020204" pitchFamily="34" charset="0"/>
              <a:buChar char="•"/>
            </a:pPr>
            <a:r>
              <a:rPr lang="en-US" sz="1800" b="1"/>
              <a:t>Snow method – </a:t>
            </a:r>
            <a:r>
              <a:rPr lang="en-US" sz="1800"/>
              <a:t>no change</a:t>
            </a:r>
            <a:endParaRPr lang="en-US" sz="1800" b="1"/>
          </a:p>
          <a:p>
            <a:pPr marL="342900" indent="-342900">
              <a:buFont typeface="Arial" panose="020B0604020202020204" pitchFamily="34" charset="0"/>
              <a:buChar char="•"/>
            </a:pPr>
            <a:r>
              <a:rPr lang="en-US" sz="1800" b="1"/>
              <a:t>Loss method – </a:t>
            </a:r>
            <a:r>
              <a:rPr lang="en-US" sz="1800"/>
              <a:t>no change</a:t>
            </a:r>
          </a:p>
          <a:p>
            <a:pPr marL="342900" indent="-342900">
              <a:buFont typeface="Arial" panose="020B0604020202020204" pitchFamily="34" charset="0"/>
              <a:buChar char="•"/>
            </a:pPr>
            <a:r>
              <a:rPr lang="en-US" sz="1800" b="1"/>
              <a:t>Transform method – </a:t>
            </a:r>
            <a:r>
              <a:rPr lang="en-US" sz="1800"/>
              <a:t>no change</a:t>
            </a:r>
            <a:endParaRPr lang="en-US" sz="1800" b="1"/>
          </a:p>
        </p:txBody>
      </p:sp>
      <p:sp>
        <p:nvSpPr>
          <p:cNvPr id="5" name="Title 4">
            <a:extLst>
              <a:ext uri="{FF2B5EF4-FFF2-40B4-BE49-F238E27FC236}">
                <a16:creationId xmlns:a16="http://schemas.microsoft.com/office/drawing/2014/main" id="{5A77C3F8-7F6B-38BC-ACD4-10EB9F02ECEE}"/>
              </a:ext>
            </a:extLst>
          </p:cNvPr>
          <p:cNvSpPr>
            <a:spLocks noGrp="1"/>
          </p:cNvSpPr>
          <p:nvPr>
            <p:ph type="title"/>
          </p:nvPr>
        </p:nvSpPr>
        <p:spPr/>
        <p:txBody>
          <a:bodyPr>
            <a:normAutofit fontScale="90000"/>
          </a:bodyPr>
          <a:lstStyle/>
          <a:p>
            <a:r>
              <a:rPr lang="en-US"/>
              <a:t>Adapted Model Setup – Event-Based Simulation</a:t>
            </a:r>
            <a:endParaRPr lang="en-CA"/>
          </a:p>
        </p:txBody>
      </p:sp>
      <p:pic>
        <p:nvPicPr>
          <p:cNvPr id="9" name="Content Placeholder 8">
            <a:extLst>
              <a:ext uri="{FF2B5EF4-FFF2-40B4-BE49-F238E27FC236}">
                <a16:creationId xmlns:a16="http://schemas.microsoft.com/office/drawing/2014/main" id="{4CDC79E2-47C6-1081-18DF-B3EE6F237C2F}"/>
              </a:ext>
            </a:extLst>
          </p:cNvPr>
          <p:cNvPicPr>
            <a:picLocks noGrp="1" noChangeAspect="1"/>
          </p:cNvPicPr>
          <p:nvPr>
            <p:ph idx="1"/>
          </p:nvPr>
        </p:nvPicPr>
        <p:blipFill>
          <a:blip r:embed="rId2"/>
          <a:stretch>
            <a:fillRect/>
          </a:stretch>
        </p:blipFill>
        <p:spPr>
          <a:xfrm>
            <a:off x="6897591" y="2773850"/>
            <a:ext cx="5135205" cy="2838145"/>
          </a:xfrm>
          <a:prstGeom prst="rect">
            <a:avLst/>
          </a:prstGeom>
        </p:spPr>
      </p:pic>
      <p:sp>
        <p:nvSpPr>
          <p:cNvPr id="6" name="TextBox 5">
            <a:extLst>
              <a:ext uri="{FF2B5EF4-FFF2-40B4-BE49-F238E27FC236}">
                <a16:creationId xmlns:a16="http://schemas.microsoft.com/office/drawing/2014/main" id="{9641B7D9-33E2-F155-1FA1-B64EB2EF2ECE}"/>
              </a:ext>
            </a:extLst>
          </p:cNvPr>
          <p:cNvSpPr txBox="1"/>
          <p:nvPr/>
        </p:nvSpPr>
        <p:spPr>
          <a:xfrm>
            <a:off x="7039778" y="5527170"/>
            <a:ext cx="6096000" cy="307777"/>
          </a:xfrm>
          <a:prstGeom prst="rect">
            <a:avLst/>
          </a:prstGeom>
          <a:noFill/>
        </p:spPr>
        <p:txBody>
          <a:bodyPr wrap="square">
            <a:spAutoFit/>
          </a:bodyPr>
          <a:lstStyle/>
          <a:p>
            <a:r>
              <a:rPr lang="en-US" sz="1400">
                <a:solidFill>
                  <a:srgbClr val="002060"/>
                </a:solidFill>
              </a:rPr>
              <a:t>C</a:t>
            </a:r>
            <a:r>
              <a:rPr lang="en-US" sz="1400" b="0">
                <a:solidFill>
                  <a:srgbClr val="002060"/>
                </a:solidFill>
              </a:rPr>
              <a:t>atchments modelled together due to assumption of no pumping</a:t>
            </a:r>
            <a:endParaRPr lang="en-CA" sz="1400">
              <a:solidFill>
                <a:srgbClr val="002060"/>
              </a:solidFill>
            </a:endParaRPr>
          </a:p>
        </p:txBody>
      </p:sp>
      <p:sp>
        <p:nvSpPr>
          <p:cNvPr id="2" name="Rectangle: Rounded Corners 1">
            <a:extLst>
              <a:ext uri="{FF2B5EF4-FFF2-40B4-BE49-F238E27FC236}">
                <a16:creationId xmlns:a16="http://schemas.microsoft.com/office/drawing/2014/main" id="{145AA49B-7DE7-4813-AF50-9210E993355D}"/>
              </a:ext>
            </a:extLst>
          </p:cNvPr>
          <p:cNvSpPr/>
          <p:nvPr/>
        </p:nvSpPr>
        <p:spPr>
          <a:xfrm>
            <a:off x="8299336" y="2055392"/>
            <a:ext cx="2471057" cy="718458"/>
          </a:xfrm>
          <a:prstGeom prst="round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Subtitle 2">
            <a:extLst>
              <a:ext uri="{FF2B5EF4-FFF2-40B4-BE49-F238E27FC236}">
                <a16:creationId xmlns:a16="http://schemas.microsoft.com/office/drawing/2014/main" id="{E4CB822B-D569-4BC0-3EBA-C4B21A8175EB}"/>
              </a:ext>
            </a:extLst>
          </p:cNvPr>
          <p:cNvSpPr>
            <a:spLocks noGrp="1"/>
          </p:cNvSpPr>
          <p:nvPr>
            <p:ph type="subTitle" idx="13"/>
          </p:nvPr>
        </p:nvSpPr>
        <p:spPr>
          <a:xfrm>
            <a:off x="7755083" y="2188633"/>
            <a:ext cx="3541976" cy="359426"/>
          </a:xfrm>
        </p:spPr>
        <p:txBody>
          <a:bodyPr>
            <a:normAutofit/>
          </a:bodyPr>
          <a:lstStyle/>
          <a:p>
            <a:pPr algn="ctr"/>
            <a:r>
              <a:rPr lang="en-US" sz="1700">
                <a:solidFill>
                  <a:schemeClr val="bg1"/>
                </a:solidFill>
              </a:rPr>
              <a:t>Model Schematic</a:t>
            </a:r>
            <a:endParaRPr lang="en-CA" sz="1700">
              <a:solidFill>
                <a:schemeClr val="bg1"/>
              </a:solidFill>
            </a:endParaRPr>
          </a:p>
        </p:txBody>
      </p:sp>
    </p:spTree>
    <p:extLst>
      <p:ext uri="{BB962C8B-B14F-4D97-AF65-F5344CB8AC3E}">
        <p14:creationId xmlns:p14="http://schemas.microsoft.com/office/powerpoint/2010/main" val="4202274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F630F-9010-7CF2-D23E-981AA0F753E0}"/>
              </a:ext>
            </a:extLst>
          </p:cNvPr>
          <p:cNvSpPr>
            <a:spLocks noGrp="1"/>
          </p:cNvSpPr>
          <p:nvPr>
            <p:ph type="title"/>
          </p:nvPr>
        </p:nvSpPr>
        <p:spPr>
          <a:xfrm>
            <a:off x="598301" y="3800560"/>
            <a:ext cx="4516140" cy="1246495"/>
          </a:xfrm>
        </p:spPr>
        <p:txBody>
          <a:bodyPr/>
          <a:lstStyle/>
          <a:p>
            <a:r>
              <a:rPr lang="en-CA"/>
              <a:t>Climate Modelling</a:t>
            </a:r>
          </a:p>
        </p:txBody>
      </p:sp>
      <p:sp>
        <p:nvSpPr>
          <p:cNvPr id="4" name="Text Placeholder 3">
            <a:extLst>
              <a:ext uri="{FF2B5EF4-FFF2-40B4-BE49-F238E27FC236}">
                <a16:creationId xmlns:a16="http://schemas.microsoft.com/office/drawing/2014/main" id="{ED0C1AB9-729D-3293-3F83-87B801C7964A}"/>
              </a:ext>
            </a:extLst>
          </p:cNvPr>
          <p:cNvSpPr>
            <a:spLocks noGrp="1"/>
          </p:cNvSpPr>
          <p:nvPr>
            <p:ph type="body" sz="quarter" idx="12"/>
          </p:nvPr>
        </p:nvSpPr>
        <p:spPr/>
        <p:txBody>
          <a:bodyPr>
            <a:normAutofit fontScale="92500" lnSpcReduction="20000"/>
          </a:bodyPr>
          <a:lstStyle/>
          <a:p>
            <a:pPr marL="285750" indent="-285750">
              <a:buFontTx/>
              <a:buChar char="-"/>
            </a:pPr>
            <a:r>
              <a:rPr lang="en-US"/>
              <a:t>Coupled Model Intercomparison Project Phase 6 (CMIP6)</a:t>
            </a:r>
          </a:p>
          <a:p>
            <a:pPr marL="285750" indent="-285750">
              <a:buFontTx/>
              <a:buChar char="-"/>
            </a:pPr>
            <a:r>
              <a:rPr lang="en-US"/>
              <a:t>Climate Change Projections</a:t>
            </a:r>
            <a:endParaRPr lang="en-CA"/>
          </a:p>
        </p:txBody>
      </p:sp>
    </p:spTree>
    <p:extLst>
      <p:ext uri="{BB962C8B-B14F-4D97-AF65-F5344CB8AC3E}">
        <p14:creationId xmlns:p14="http://schemas.microsoft.com/office/powerpoint/2010/main" val="2822518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lowchart: Process 59">
            <a:extLst>
              <a:ext uri="{FF2B5EF4-FFF2-40B4-BE49-F238E27FC236}">
                <a16:creationId xmlns:a16="http://schemas.microsoft.com/office/drawing/2014/main" id="{63B71820-FAC9-E543-9FE8-5734D486C33F}"/>
              </a:ext>
            </a:extLst>
          </p:cNvPr>
          <p:cNvSpPr/>
          <p:nvPr/>
        </p:nvSpPr>
        <p:spPr>
          <a:xfrm>
            <a:off x="3181350" y="2393950"/>
            <a:ext cx="2465864" cy="3987509"/>
          </a:xfrm>
          <a:prstGeom prst="flowChartProcess">
            <a:avLst/>
          </a:prstGeom>
          <a:solidFill>
            <a:schemeClr val="bg1">
              <a:lumMod val="95000"/>
            </a:schemeClr>
          </a:solid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8" name="Title 7">
            <a:extLst>
              <a:ext uri="{FF2B5EF4-FFF2-40B4-BE49-F238E27FC236}">
                <a16:creationId xmlns:a16="http://schemas.microsoft.com/office/drawing/2014/main" id="{E347D947-E9CD-1381-FCEA-FC2914170A65}"/>
              </a:ext>
            </a:extLst>
          </p:cNvPr>
          <p:cNvSpPr>
            <a:spLocks noGrp="1"/>
          </p:cNvSpPr>
          <p:nvPr>
            <p:ph type="title"/>
          </p:nvPr>
        </p:nvSpPr>
        <p:spPr/>
        <p:txBody>
          <a:bodyPr/>
          <a:lstStyle/>
          <a:p>
            <a:r>
              <a:rPr lang="en-US"/>
              <a:t>Future Climate Projections</a:t>
            </a:r>
          </a:p>
        </p:txBody>
      </p:sp>
      <p:sp>
        <p:nvSpPr>
          <p:cNvPr id="5" name="Flowchart: Multidocument 4">
            <a:extLst>
              <a:ext uri="{FF2B5EF4-FFF2-40B4-BE49-F238E27FC236}">
                <a16:creationId xmlns:a16="http://schemas.microsoft.com/office/drawing/2014/main" id="{404FF33B-688C-5ED0-6799-BD7036FC216E}"/>
              </a:ext>
            </a:extLst>
          </p:cNvPr>
          <p:cNvSpPr/>
          <p:nvPr/>
        </p:nvSpPr>
        <p:spPr>
          <a:xfrm>
            <a:off x="1447800" y="2540649"/>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6" name="Flowchart: Multidocument 5">
            <a:extLst>
              <a:ext uri="{FF2B5EF4-FFF2-40B4-BE49-F238E27FC236}">
                <a16:creationId xmlns:a16="http://schemas.microsoft.com/office/drawing/2014/main" id="{5E7E90E5-84D1-8450-98A1-64CF323C913D}"/>
              </a:ext>
            </a:extLst>
          </p:cNvPr>
          <p:cNvSpPr/>
          <p:nvPr/>
        </p:nvSpPr>
        <p:spPr>
          <a:xfrm>
            <a:off x="3784600" y="2527300"/>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7" name="Flowchart: Multidocument 6">
            <a:extLst>
              <a:ext uri="{FF2B5EF4-FFF2-40B4-BE49-F238E27FC236}">
                <a16:creationId xmlns:a16="http://schemas.microsoft.com/office/drawing/2014/main" id="{3B97AEC1-ACFC-F0D7-6EF4-9AD13341555F}"/>
              </a:ext>
            </a:extLst>
          </p:cNvPr>
          <p:cNvSpPr/>
          <p:nvPr/>
        </p:nvSpPr>
        <p:spPr>
          <a:xfrm>
            <a:off x="6121400" y="2478198"/>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9" name="Flowchart: Multidocument 8">
            <a:extLst>
              <a:ext uri="{FF2B5EF4-FFF2-40B4-BE49-F238E27FC236}">
                <a16:creationId xmlns:a16="http://schemas.microsoft.com/office/drawing/2014/main" id="{8FEFD896-5AE4-56ED-964E-5BA00DB16F1D}"/>
              </a:ext>
            </a:extLst>
          </p:cNvPr>
          <p:cNvSpPr/>
          <p:nvPr/>
        </p:nvSpPr>
        <p:spPr>
          <a:xfrm>
            <a:off x="8597900" y="2478198"/>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14" name="Flowchart: Process 13">
            <a:extLst>
              <a:ext uri="{FF2B5EF4-FFF2-40B4-BE49-F238E27FC236}">
                <a16:creationId xmlns:a16="http://schemas.microsoft.com/office/drawing/2014/main" id="{31B82C3A-5893-AD5A-36FD-B137EB80B632}"/>
              </a:ext>
            </a:extLst>
          </p:cNvPr>
          <p:cNvSpPr/>
          <p:nvPr/>
        </p:nvSpPr>
        <p:spPr>
          <a:xfrm>
            <a:off x="4419600" y="1427348"/>
            <a:ext cx="2209800" cy="711245"/>
          </a:xfrm>
          <a:prstGeom prst="flowChartProcess">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15" name="TextBox 14">
            <a:extLst>
              <a:ext uri="{FF2B5EF4-FFF2-40B4-BE49-F238E27FC236}">
                <a16:creationId xmlns:a16="http://schemas.microsoft.com/office/drawing/2014/main" id="{1C59F8E3-06EB-6502-66A1-73A9E7820DEA}"/>
              </a:ext>
            </a:extLst>
          </p:cNvPr>
          <p:cNvSpPr txBox="1"/>
          <p:nvPr/>
        </p:nvSpPr>
        <p:spPr>
          <a:xfrm>
            <a:off x="4478340" y="1438693"/>
            <a:ext cx="2151060" cy="528222"/>
          </a:xfrm>
          <a:prstGeom prst="rect">
            <a:avLst/>
          </a:prstGeom>
          <a:noFill/>
        </p:spPr>
        <p:txBody>
          <a:bodyPr wrap="square" rtlCol="0">
            <a:spAutoFit/>
          </a:bodyPr>
          <a:lstStyle/>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CMIP6 Model </a:t>
            </a:r>
          </a:p>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Future Climate Scenarios</a:t>
            </a:r>
            <a:endParaRPr lang="en-CA" sz="1200" b="0" i="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18FC7FB4-80B6-4B43-0EEA-7990FC62B461}"/>
              </a:ext>
            </a:extLst>
          </p:cNvPr>
          <p:cNvSpPr txBox="1"/>
          <p:nvPr/>
        </p:nvSpPr>
        <p:spPr>
          <a:xfrm>
            <a:off x="1413986" y="2673297"/>
            <a:ext cx="1177924" cy="297389"/>
          </a:xfrm>
          <a:prstGeom prst="rect">
            <a:avLst/>
          </a:prstGeom>
          <a:noFill/>
        </p:spPr>
        <p:txBody>
          <a:bodyPr wrap="square" rtlCol="0">
            <a:spAutoFit/>
          </a:bodyPr>
          <a:lstStyle/>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Scenario 1</a:t>
            </a:r>
            <a:endParaRPr lang="en-CA" sz="1200" b="0" i="0">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5D9B528C-7F0C-AC31-9892-FDE0C413322A}"/>
              </a:ext>
            </a:extLst>
          </p:cNvPr>
          <p:cNvSpPr txBox="1"/>
          <p:nvPr/>
        </p:nvSpPr>
        <p:spPr>
          <a:xfrm>
            <a:off x="3767138" y="2673297"/>
            <a:ext cx="1177924" cy="297389"/>
          </a:xfrm>
          <a:prstGeom prst="rect">
            <a:avLst/>
          </a:prstGeom>
          <a:noFill/>
        </p:spPr>
        <p:txBody>
          <a:bodyPr wrap="square" rtlCol="0">
            <a:spAutoFit/>
          </a:bodyPr>
          <a:lstStyle/>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Scenario 2</a:t>
            </a:r>
            <a:endParaRPr lang="en-CA" sz="1200" b="0" i="0">
              <a:latin typeface="Verdana" panose="020B0604030504040204" pitchFamily="34" charset="0"/>
              <a:ea typeface="Verdana" panose="020B0604030504040204" pitchFamily="34" charset="0"/>
              <a:cs typeface="Verdana" panose="020B0604030504040204" pitchFamily="34" charset="0"/>
            </a:endParaRPr>
          </a:p>
        </p:txBody>
      </p:sp>
      <p:sp>
        <p:nvSpPr>
          <p:cNvPr id="18" name="TextBox 17">
            <a:extLst>
              <a:ext uri="{FF2B5EF4-FFF2-40B4-BE49-F238E27FC236}">
                <a16:creationId xmlns:a16="http://schemas.microsoft.com/office/drawing/2014/main" id="{06F0E8F4-34C8-3299-36AB-4D48F775D147}"/>
              </a:ext>
            </a:extLst>
          </p:cNvPr>
          <p:cNvSpPr txBox="1"/>
          <p:nvPr/>
        </p:nvSpPr>
        <p:spPr>
          <a:xfrm>
            <a:off x="6127750" y="2624195"/>
            <a:ext cx="1177924" cy="297389"/>
          </a:xfrm>
          <a:prstGeom prst="rect">
            <a:avLst/>
          </a:prstGeom>
          <a:noFill/>
        </p:spPr>
        <p:txBody>
          <a:bodyPr wrap="square" rtlCol="0">
            <a:spAutoFit/>
          </a:bodyPr>
          <a:lstStyle/>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Scenario 3</a:t>
            </a:r>
            <a:endParaRPr lang="en-CA" sz="1200" b="0" i="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B04A7F0B-FAF9-1490-31D1-B293249A2EF3}"/>
              </a:ext>
            </a:extLst>
          </p:cNvPr>
          <p:cNvSpPr txBox="1"/>
          <p:nvPr/>
        </p:nvSpPr>
        <p:spPr>
          <a:xfrm>
            <a:off x="8580438" y="2611884"/>
            <a:ext cx="1177924" cy="297389"/>
          </a:xfrm>
          <a:prstGeom prst="rect">
            <a:avLst/>
          </a:prstGeom>
          <a:noFill/>
        </p:spPr>
        <p:txBody>
          <a:bodyPr wrap="square" rtlCol="0">
            <a:spAutoFit/>
          </a:bodyPr>
          <a:lstStyle/>
          <a:p>
            <a:pPr algn="ctr">
              <a:lnSpc>
                <a:spcPct val="125000"/>
              </a:lnSpc>
            </a:pPr>
            <a:r>
              <a:rPr lang="en-US" sz="1200">
                <a:latin typeface="Verdana" panose="020B0604030504040204" pitchFamily="34" charset="0"/>
                <a:ea typeface="Verdana" panose="020B0604030504040204" pitchFamily="34" charset="0"/>
                <a:cs typeface="Verdana" panose="020B0604030504040204" pitchFamily="34" charset="0"/>
              </a:rPr>
              <a:t>Scenario 4</a:t>
            </a:r>
            <a:endParaRPr lang="en-CA" sz="1200" b="0" i="0">
              <a:latin typeface="Verdana" panose="020B0604030504040204" pitchFamily="34" charset="0"/>
              <a:ea typeface="Verdana" panose="020B0604030504040204" pitchFamily="34" charset="0"/>
              <a:cs typeface="Verdana" panose="020B0604030504040204" pitchFamily="34" charset="0"/>
            </a:endParaRPr>
          </a:p>
        </p:txBody>
      </p:sp>
      <p:cxnSp>
        <p:nvCxnSpPr>
          <p:cNvPr id="41" name="Connector: Elbow 40">
            <a:extLst>
              <a:ext uri="{FF2B5EF4-FFF2-40B4-BE49-F238E27FC236}">
                <a16:creationId xmlns:a16="http://schemas.microsoft.com/office/drawing/2014/main" id="{312C6197-AF9C-681A-2828-44CE493CBCBD}"/>
              </a:ext>
            </a:extLst>
          </p:cNvPr>
          <p:cNvCxnSpPr>
            <a:cxnSpLocks/>
            <a:stCxn id="14" idx="2"/>
            <a:endCxn id="5" idx="0"/>
          </p:cNvCxnSpPr>
          <p:nvPr/>
        </p:nvCxnSpPr>
        <p:spPr>
          <a:xfrm rot="5400000">
            <a:off x="3646308" y="662457"/>
            <a:ext cx="402056" cy="33543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8CEA0F00-1A75-9BE9-3665-E8268D65750C}"/>
              </a:ext>
            </a:extLst>
          </p:cNvPr>
          <p:cNvCxnSpPr>
            <a:cxnSpLocks/>
            <a:stCxn id="14" idx="2"/>
            <a:endCxn id="6" idx="0"/>
          </p:cNvCxnSpPr>
          <p:nvPr/>
        </p:nvCxnSpPr>
        <p:spPr>
          <a:xfrm rot="5400000">
            <a:off x="4821383" y="1824182"/>
            <a:ext cx="388707" cy="1017529"/>
          </a:xfrm>
          <a:prstGeom prst="bentConnector3">
            <a:avLst>
              <a:gd name="adj1" fmla="val 51635"/>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E012A4A5-1BFF-C9DF-1B23-2630E1278022}"/>
              </a:ext>
            </a:extLst>
          </p:cNvPr>
          <p:cNvCxnSpPr>
            <a:cxnSpLocks/>
            <a:stCxn id="14" idx="2"/>
            <a:endCxn id="7" idx="0"/>
          </p:cNvCxnSpPr>
          <p:nvPr/>
        </p:nvCxnSpPr>
        <p:spPr>
          <a:xfrm rot="16200000" flipH="1">
            <a:off x="6014333" y="1648759"/>
            <a:ext cx="339605" cy="1319271"/>
          </a:xfrm>
          <a:prstGeom prst="bentConnector3">
            <a:avLst>
              <a:gd name="adj1" fmla="val 58414"/>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DCF37127-2168-DD9D-2E89-BC7C7431DC17}"/>
              </a:ext>
            </a:extLst>
          </p:cNvPr>
          <p:cNvCxnSpPr>
            <a:cxnSpLocks/>
            <a:stCxn id="14" idx="2"/>
            <a:endCxn id="9" idx="0"/>
          </p:cNvCxnSpPr>
          <p:nvPr/>
        </p:nvCxnSpPr>
        <p:spPr>
          <a:xfrm rot="16200000" flipH="1">
            <a:off x="7252583" y="410509"/>
            <a:ext cx="339605" cy="3795771"/>
          </a:xfrm>
          <a:prstGeom prst="bentConnector3">
            <a:avLst>
              <a:gd name="adj1" fmla="val 58414"/>
            </a:avLst>
          </a:prstGeom>
          <a:ln>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FFBCA76A-C8DA-6EA7-65C2-7C2D0290D2A2}"/>
              </a:ext>
            </a:extLst>
          </p:cNvPr>
          <p:cNvSpPr txBox="1"/>
          <p:nvPr/>
        </p:nvSpPr>
        <p:spPr>
          <a:xfrm>
            <a:off x="923448" y="3346717"/>
            <a:ext cx="2159000" cy="2605713"/>
          </a:xfrm>
          <a:prstGeom prst="rect">
            <a:avLst/>
          </a:prstGeom>
          <a:noFill/>
          <a:ln>
            <a:solidFill>
              <a:schemeClr val="tx1"/>
            </a:solidFill>
          </a:ln>
        </p:spPr>
        <p:txBody>
          <a:bodyPr wrap="square" rtlCol="0">
            <a:spAutoFit/>
          </a:bodyPr>
          <a:lstStyle/>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Positive human development</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Society prioritizes economic and institutional growth</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Sustainable practices</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Renewable energies</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Radiative forcing 2.6 Wm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-2</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Least impactful scenario</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51" name="TextBox 50">
            <a:extLst>
              <a:ext uri="{FF2B5EF4-FFF2-40B4-BE49-F238E27FC236}">
                <a16:creationId xmlns:a16="http://schemas.microsoft.com/office/drawing/2014/main" id="{FF0D8CB5-3241-4F5F-72CA-A16D8E7768C3}"/>
              </a:ext>
            </a:extLst>
          </p:cNvPr>
          <p:cNvSpPr txBox="1"/>
          <p:nvPr/>
        </p:nvSpPr>
        <p:spPr>
          <a:xfrm>
            <a:off x="3340100" y="3346717"/>
            <a:ext cx="2159000" cy="2836546"/>
          </a:xfrm>
          <a:prstGeom prst="rect">
            <a:avLst/>
          </a:prstGeom>
          <a:solidFill>
            <a:schemeClr val="bg1"/>
          </a:solidFill>
          <a:ln>
            <a:solidFill>
              <a:schemeClr val="tx1"/>
            </a:solidFill>
          </a:ln>
        </p:spPr>
        <p:txBody>
          <a:bodyPr wrap="square" rtlCol="0">
            <a:spAutoFit/>
          </a:bodyPr>
          <a:lstStyle/>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Society maintains current trends</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Adoption of sustainable technology</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Economic development at historical rates</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Radiative forcing 4.5 Wm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-2</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Most realistic scenario</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52" name="TextBox 51">
            <a:extLst>
              <a:ext uri="{FF2B5EF4-FFF2-40B4-BE49-F238E27FC236}">
                <a16:creationId xmlns:a16="http://schemas.microsoft.com/office/drawing/2014/main" id="{D942283F-8257-7D64-6486-E69DE2B52C24}"/>
              </a:ext>
            </a:extLst>
          </p:cNvPr>
          <p:cNvSpPr txBox="1"/>
          <p:nvPr/>
        </p:nvSpPr>
        <p:spPr>
          <a:xfrm>
            <a:off x="5756752" y="3346717"/>
            <a:ext cx="2159000" cy="2605713"/>
          </a:xfrm>
          <a:prstGeom prst="rect">
            <a:avLst/>
          </a:prstGeom>
          <a:noFill/>
          <a:ln>
            <a:solidFill>
              <a:schemeClr val="tx1"/>
            </a:solidFill>
          </a:ln>
        </p:spPr>
        <p:txBody>
          <a:bodyPr wrap="square" rtlCol="0">
            <a:spAutoFit/>
          </a:bodyPr>
          <a:lstStyle/>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Pessimistic human development</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Rapid population growth</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Low education rate</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Severe inequality</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Prioritizing security</a:t>
            </a:r>
          </a:p>
          <a:p>
            <a:pPr marL="285750" indent="-285750">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Radiative forcing 7.0 </a:t>
            </a: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Wm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-2</a:t>
            </a:r>
            <a:endPar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Second most impactful scenario</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53" name="TextBox 52">
            <a:extLst>
              <a:ext uri="{FF2B5EF4-FFF2-40B4-BE49-F238E27FC236}">
                <a16:creationId xmlns:a16="http://schemas.microsoft.com/office/drawing/2014/main" id="{7BDEBD57-3B78-282B-C48A-6A589B635389}"/>
              </a:ext>
            </a:extLst>
          </p:cNvPr>
          <p:cNvSpPr txBox="1"/>
          <p:nvPr/>
        </p:nvSpPr>
        <p:spPr>
          <a:xfrm>
            <a:off x="8240771" y="3346717"/>
            <a:ext cx="2159000" cy="2836546"/>
          </a:xfrm>
          <a:prstGeom prst="rect">
            <a:avLst/>
          </a:prstGeom>
          <a:noFill/>
          <a:ln>
            <a:solidFill>
              <a:schemeClr val="tx1"/>
            </a:solidFill>
          </a:ln>
        </p:spPr>
        <p:txBody>
          <a:bodyPr wrap="square" rtlCol="0">
            <a:spAutoFit/>
          </a:bodyPr>
          <a:lstStyle/>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Rapid economic growth</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Institutional improvement</a:t>
            </a:r>
          </a:p>
          <a:p>
            <a:pPr marL="285750" indent="-285750" algn="l">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Energy intensive projects</a:t>
            </a: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Increasing fossil fuel development</a:t>
            </a:r>
          </a:p>
          <a:p>
            <a:pPr marL="285750" indent="-285750">
              <a:lnSpc>
                <a:spcPct val="125000"/>
              </a:lnSpc>
              <a:buFont typeface="Arial" panose="020B0604020202020204" pitchFamily="34" charset="0"/>
              <a:buChar char="•"/>
            </a:pPr>
            <a:r>
              <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rPr>
              <a:t>Radiative forcing 8.5 </a:t>
            </a: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Wm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-2</a:t>
            </a:r>
            <a:endParaRPr lang="en-US"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285750" indent="-285750" algn="l">
              <a:lnSpc>
                <a:spcPct val="125000"/>
              </a:lnSpc>
              <a:buFont typeface="Arial" panose="020B0604020202020204" pitchFamily="34" charset="0"/>
              <a:buChar char="•"/>
            </a:pP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Most impactful scenario</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54" name="TextBox 53">
            <a:extLst>
              <a:ext uri="{FF2B5EF4-FFF2-40B4-BE49-F238E27FC236}">
                <a16:creationId xmlns:a16="http://schemas.microsoft.com/office/drawing/2014/main" id="{BF921A9C-36FC-C799-5670-7D4F6691C2B3}"/>
              </a:ext>
            </a:extLst>
          </p:cNvPr>
          <p:cNvSpPr txBox="1"/>
          <p:nvPr/>
        </p:nvSpPr>
        <p:spPr>
          <a:xfrm>
            <a:off x="6823551" y="1569614"/>
            <a:ext cx="2692981" cy="331566"/>
          </a:xfrm>
          <a:prstGeom prst="rect">
            <a:avLst/>
          </a:prstGeom>
          <a:noFill/>
        </p:spPr>
        <p:txBody>
          <a:bodyPr wrap="square" rtlCol="0">
            <a:spAutoFit/>
          </a:bodyPr>
          <a:lstStyle/>
          <a:p>
            <a:pPr algn="l">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Years 2015-2100</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660897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Flowchart: Process 91">
            <a:extLst>
              <a:ext uri="{FF2B5EF4-FFF2-40B4-BE49-F238E27FC236}">
                <a16:creationId xmlns:a16="http://schemas.microsoft.com/office/drawing/2014/main" id="{9F5D4864-E231-2FD1-0FB7-C00F196AEDFA}"/>
              </a:ext>
            </a:extLst>
          </p:cNvPr>
          <p:cNvSpPr/>
          <p:nvPr/>
        </p:nvSpPr>
        <p:spPr>
          <a:xfrm>
            <a:off x="3268858" y="5440993"/>
            <a:ext cx="1600200" cy="940567"/>
          </a:xfrm>
          <a:prstGeom prst="flowChartProcess">
            <a:avLst/>
          </a:prstGeom>
          <a:solidFill>
            <a:schemeClr val="bg1">
              <a:lumMod val="95000"/>
            </a:schemeClr>
          </a:solidFill>
          <a:ln w="1905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600">
              <a:latin typeface="Verdana" panose="020B0604030504040204" pitchFamily="34" charset="0"/>
              <a:ea typeface="Verdana" panose="020B0604030504040204" pitchFamily="34" charset="0"/>
            </a:endParaRPr>
          </a:p>
        </p:txBody>
      </p:sp>
      <p:sp>
        <p:nvSpPr>
          <p:cNvPr id="8" name="Title 7">
            <a:extLst>
              <a:ext uri="{FF2B5EF4-FFF2-40B4-BE49-F238E27FC236}">
                <a16:creationId xmlns:a16="http://schemas.microsoft.com/office/drawing/2014/main" id="{E347D947-E9CD-1381-FCEA-FC2914170A65}"/>
              </a:ext>
            </a:extLst>
          </p:cNvPr>
          <p:cNvSpPr>
            <a:spLocks noGrp="1"/>
          </p:cNvSpPr>
          <p:nvPr>
            <p:ph type="title"/>
          </p:nvPr>
        </p:nvSpPr>
        <p:spPr/>
        <p:txBody>
          <a:bodyPr/>
          <a:lstStyle/>
          <a:p>
            <a:r>
              <a:rPr lang="en-US"/>
              <a:t>Workflow</a:t>
            </a:r>
          </a:p>
        </p:txBody>
      </p:sp>
      <p:sp>
        <p:nvSpPr>
          <p:cNvPr id="5" name="Flowchart: Data 4">
            <a:extLst>
              <a:ext uri="{FF2B5EF4-FFF2-40B4-BE49-F238E27FC236}">
                <a16:creationId xmlns:a16="http://schemas.microsoft.com/office/drawing/2014/main" id="{4A1E73FE-721E-47CA-CD40-F354F4E63939}"/>
              </a:ext>
            </a:extLst>
          </p:cNvPr>
          <p:cNvSpPr/>
          <p:nvPr/>
        </p:nvSpPr>
        <p:spPr>
          <a:xfrm>
            <a:off x="4737100" y="407054"/>
            <a:ext cx="1930400" cy="633693"/>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6" name="Flowchart: Multidocument 5">
            <a:extLst>
              <a:ext uri="{FF2B5EF4-FFF2-40B4-BE49-F238E27FC236}">
                <a16:creationId xmlns:a16="http://schemas.microsoft.com/office/drawing/2014/main" id="{D2A65A18-DC16-9FA0-5AEA-5D7CBED9A222}"/>
              </a:ext>
            </a:extLst>
          </p:cNvPr>
          <p:cNvSpPr/>
          <p:nvPr/>
        </p:nvSpPr>
        <p:spPr>
          <a:xfrm>
            <a:off x="1050129" y="3467084"/>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7" name="Flowchart: Multidocument 6">
            <a:extLst>
              <a:ext uri="{FF2B5EF4-FFF2-40B4-BE49-F238E27FC236}">
                <a16:creationId xmlns:a16="http://schemas.microsoft.com/office/drawing/2014/main" id="{1930E145-0A4A-39E1-B200-02F3CC26CC1A}"/>
              </a:ext>
            </a:extLst>
          </p:cNvPr>
          <p:cNvSpPr/>
          <p:nvPr/>
        </p:nvSpPr>
        <p:spPr>
          <a:xfrm>
            <a:off x="3386929" y="3453735"/>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9" name="Flowchart: Multidocument 8">
            <a:extLst>
              <a:ext uri="{FF2B5EF4-FFF2-40B4-BE49-F238E27FC236}">
                <a16:creationId xmlns:a16="http://schemas.microsoft.com/office/drawing/2014/main" id="{465BA87D-8DB3-ADDB-98B3-5E6FB349862E}"/>
              </a:ext>
            </a:extLst>
          </p:cNvPr>
          <p:cNvSpPr/>
          <p:nvPr/>
        </p:nvSpPr>
        <p:spPr>
          <a:xfrm>
            <a:off x="5723729" y="3404633"/>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0" name="Flowchart: Multidocument 9">
            <a:extLst>
              <a:ext uri="{FF2B5EF4-FFF2-40B4-BE49-F238E27FC236}">
                <a16:creationId xmlns:a16="http://schemas.microsoft.com/office/drawing/2014/main" id="{27E8E1A0-4A9F-7502-DD2D-ED871D94478F}"/>
              </a:ext>
            </a:extLst>
          </p:cNvPr>
          <p:cNvSpPr/>
          <p:nvPr/>
        </p:nvSpPr>
        <p:spPr>
          <a:xfrm>
            <a:off x="8200229" y="3404633"/>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1" name="Flowchart: Multidocument 10">
            <a:extLst>
              <a:ext uri="{FF2B5EF4-FFF2-40B4-BE49-F238E27FC236}">
                <a16:creationId xmlns:a16="http://schemas.microsoft.com/office/drawing/2014/main" id="{AC3C399E-D0CB-61D4-250C-FD6C9E3C6C40}"/>
              </a:ext>
            </a:extLst>
          </p:cNvPr>
          <p:cNvSpPr/>
          <p:nvPr/>
        </p:nvSpPr>
        <p:spPr>
          <a:xfrm>
            <a:off x="1121567" y="5596820"/>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2" name="Flowchart: Multidocument 11">
            <a:extLst>
              <a:ext uri="{FF2B5EF4-FFF2-40B4-BE49-F238E27FC236}">
                <a16:creationId xmlns:a16="http://schemas.microsoft.com/office/drawing/2014/main" id="{5E3407ED-AF41-45F2-0115-921BBC87323E}"/>
              </a:ext>
            </a:extLst>
          </p:cNvPr>
          <p:cNvSpPr/>
          <p:nvPr/>
        </p:nvSpPr>
        <p:spPr>
          <a:xfrm>
            <a:off x="3445667" y="5596819"/>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3" name="Flowchart: Multidocument 12">
            <a:extLst>
              <a:ext uri="{FF2B5EF4-FFF2-40B4-BE49-F238E27FC236}">
                <a16:creationId xmlns:a16="http://schemas.microsoft.com/office/drawing/2014/main" id="{F016E814-9288-3777-AD42-83256E2B2411}"/>
              </a:ext>
            </a:extLst>
          </p:cNvPr>
          <p:cNvSpPr/>
          <p:nvPr/>
        </p:nvSpPr>
        <p:spPr>
          <a:xfrm>
            <a:off x="5972967" y="5596818"/>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4" name="Flowchart: Multidocument 13">
            <a:extLst>
              <a:ext uri="{FF2B5EF4-FFF2-40B4-BE49-F238E27FC236}">
                <a16:creationId xmlns:a16="http://schemas.microsoft.com/office/drawing/2014/main" id="{E7973475-675B-90FD-F33F-A5A9222381CA}"/>
              </a:ext>
            </a:extLst>
          </p:cNvPr>
          <p:cNvSpPr/>
          <p:nvPr/>
        </p:nvSpPr>
        <p:spPr>
          <a:xfrm>
            <a:off x="8500267" y="5563352"/>
            <a:ext cx="1270000" cy="633693"/>
          </a:xfrm>
          <a:prstGeom prst="flowChartMultidocumen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5" name="Flowchart: Process 14">
            <a:extLst>
              <a:ext uri="{FF2B5EF4-FFF2-40B4-BE49-F238E27FC236}">
                <a16:creationId xmlns:a16="http://schemas.microsoft.com/office/drawing/2014/main" id="{C5E9C9FB-EE00-BCF0-E7BA-C611FB13FD3F}"/>
              </a:ext>
            </a:extLst>
          </p:cNvPr>
          <p:cNvSpPr/>
          <p:nvPr/>
        </p:nvSpPr>
        <p:spPr>
          <a:xfrm>
            <a:off x="7581900" y="1395039"/>
            <a:ext cx="1600200" cy="633693"/>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6" name="Flowchart: Process 15">
            <a:extLst>
              <a:ext uri="{FF2B5EF4-FFF2-40B4-BE49-F238E27FC236}">
                <a16:creationId xmlns:a16="http://schemas.microsoft.com/office/drawing/2014/main" id="{4FB7512C-D969-B97C-879D-CA0B9F819433}"/>
              </a:ext>
            </a:extLst>
          </p:cNvPr>
          <p:cNvSpPr/>
          <p:nvPr/>
        </p:nvSpPr>
        <p:spPr>
          <a:xfrm>
            <a:off x="4141628" y="2321292"/>
            <a:ext cx="2735264" cy="645559"/>
          </a:xfrm>
          <a:prstGeom prst="flowChartProcess">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7" name="Flowchart: Preparation 16">
            <a:extLst>
              <a:ext uri="{FF2B5EF4-FFF2-40B4-BE49-F238E27FC236}">
                <a16:creationId xmlns:a16="http://schemas.microsoft.com/office/drawing/2014/main" id="{E383B4D1-C601-7568-BB3C-D23B1CA70A76}"/>
              </a:ext>
            </a:extLst>
          </p:cNvPr>
          <p:cNvSpPr/>
          <p:nvPr/>
        </p:nvSpPr>
        <p:spPr>
          <a:xfrm>
            <a:off x="7505700" y="427276"/>
            <a:ext cx="1752600" cy="612648"/>
          </a:xfrm>
          <a:prstGeom prst="flowChartPreparat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18" name="TextBox 17">
            <a:extLst>
              <a:ext uri="{FF2B5EF4-FFF2-40B4-BE49-F238E27FC236}">
                <a16:creationId xmlns:a16="http://schemas.microsoft.com/office/drawing/2014/main" id="{69DA35B4-B39C-A5FB-CBDA-3614E0D05FCF}"/>
              </a:ext>
            </a:extLst>
          </p:cNvPr>
          <p:cNvSpPr txBox="1"/>
          <p:nvPr/>
        </p:nvSpPr>
        <p:spPr>
          <a:xfrm>
            <a:off x="4865686" y="414768"/>
            <a:ext cx="1516062"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EMDNA Gridded data</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19" name="TextBox 18">
            <a:extLst>
              <a:ext uri="{FF2B5EF4-FFF2-40B4-BE49-F238E27FC236}">
                <a16:creationId xmlns:a16="http://schemas.microsoft.com/office/drawing/2014/main" id="{4AEBC7EC-5EEC-12A4-D9FC-BD8E7FD4B734}"/>
              </a:ext>
            </a:extLst>
          </p:cNvPr>
          <p:cNvSpPr txBox="1"/>
          <p:nvPr/>
        </p:nvSpPr>
        <p:spPr>
          <a:xfrm>
            <a:off x="7710957" y="439875"/>
            <a:ext cx="1361044"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Evaporation Calculation</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0" name="Flowchart: Data 19">
            <a:extLst>
              <a:ext uri="{FF2B5EF4-FFF2-40B4-BE49-F238E27FC236}">
                <a16:creationId xmlns:a16="http://schemas.microsoft.com/office/drawing/2014/main" id="{AE1A11CC-48CA-9F20-5175-265A156387CD}"/>
              </a:ext>
            </a:extLst>
          </p:cNvPr>
          <p:cNvSpPr/>
          <p:nvPr/>
        </p:nvSpPr>
        <p:spPr>
          <a:xfrm>
            <a:off x="9812653" y="1373994"/>
            <a:ext cx="1930400" cy="633693"/>
          </a:xfrm>
          <a:prstGeom prst="flowChartInputOutp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21" name="TextBox 20">
            <a:extLst>
              <a:ext uri="{FF2B5EF4-FFF2-40B4-BE49-F238E27FC236}">
                <a16:creationId xmlns:a16="http://schemas.microsoft.com/office/drawing/2014/main" id="{490F149D-6EBD-5B92-B1CE-A4360914B6E4}"/>
              </a:ext>
            </a:extLst>
          </p:cNvPr>
          <p:cNvSpPr txBox="1"/>
          <p:nvPr/>
        </p:nvSpPr>
        <p:spPr>
          <a:xfrm>
            <a:off x="10234929" y="1508582"/>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Outflow</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2" name="TextBox 21">
            <a:extLst>
              <a:ext uri="{FF2B5EF4-FFF2-40B4-BE49-F238E27FC236}">
                <a16:creationId xmlns:a16="http://schemas.microsoft.com/office/drawing/2014/main" id="{EBDE67A5-E5D6-E0C2-2221-2E4DABAC8C3E}"/>
              </a:ext>
            </a:extLst>
          </p:cNvPr>
          <p:cNvSpPr txBox="1"/>
          <p:nvPr/>
        </p:nvSpPr>
        <p:spPr>
          <a:xfrm>
            <a:off x="7693423" y="1395523"/>
            <a:ext cx="1389062"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HEC-HMS</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Hydro-Model</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3" name="Rectangle 22">
            <a:extLst>
              <a:ext uri="{FF2B5EF4-FFF2-40B4-BE49-F238E27FC236}">
                <a16:creationId xmlns:a16="http://schemas.microsoft.com/office/drawing/2014/main" id="{22C78E63-FBB0-0B78-29B3-6EB5B5C30895}"/>
              </a:ext>
            </a:extLst>
          </p:cNvPr>
          <p:cNvSpPr/>
          <p:nvPr/>
        </p:nvSpPr>
        <p:spPr>
          <a:xfrm>
            <a:off x="4368800" y="228601"/>
            <a:ext cx="7620000" cy="1981200"/>
          </a:xfrm>
          <a:prstGeom prst="rect">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24" name="TextBox 23">
            <a:extLst>
              <a:ext uri="{FF2B5EF4-FFF2-40B4-BE49-F238E27FC236}">
                <a16:creationId xmlns:a16="http://schemas.microsoft.com/office/drawing/2014/main" id="{3BD0CDFB-64E7-24B3-5D99-90D2131BEFA6}"/>
              </a:ext>
            </a:extLst>
          </p:cNvPr>
          <p:cNvSpPr txBox="1"/>
          <p:nvPr/>
        </p:nvSpPr>
        <p:spPr>
          <a:xfrm>
            <a:off x="3037840" y="1850279"/>
            <a:ext cx="1330960" cy="348622"/>
          </a:xfrm>
          <a:prstGeom prst="rect">
            <a:avLst/>
          </a:prstGeom>
          <a:noFill/>
        </p:spPr>
        <p:txBody>
          <a:bodyPr wrap="square" rtlCol="0">
            <a:spAutoFit/>
          </a:bodyPr>
          <a:lstStyle/>
          <a:p>
            <a:pPr algn="l">
              <a:lnSpc>
                <a:spcPct val="125000"/>
              </a:lnSpc>
            </a:pPr>
            <a:r>
              <a:rPr lang="en-US" sz="1500" b="1" i="0">
                <a:solidFill>
                  <a:schemeClr val="accent3">
                    <a:lumMod val="75000"/>
                  </a:schemeClr>
                </a:solidFill>
                <a:latin typeface="Verdana" panose="020B0604030504040204" pitchFamily="34" charset="0"/>
                <a:ea typeface="Verdana" panose="020B0604030504040204" pitchFamily="34" charset="0"/>
                <a:cs typeface="Verdana" panose="020B0604030504040204" pitchFamily="34" charset="0"/>
              </a:rPr>
              <a:t>Historical</a:t>
            </a:r>
            <a:endParaRPr lang="en-CA" sz="1500" b="1" i="0">
              <a:solidFill>
                <a:schemeClr val="accent3">
                  <a:lumMod val="7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25" name="TextBox 24">
            <a:extLst>
              <a:ext uri="{FF2B5EF4-FFF2-40B4-BE49-F238E27FC236}">
                <a16:creationId xmlns:a16="http://schemas.microsoft.com/office/drawing/2014/main" id="{17B13796-8EF6-538F-55D7-2AE23D6826DB}"/>
              </a:ext>
            </a:extLst>
          </p:cNvPr>
          <p:cNvSpPr txBox="1"/>
          <p:nvPr/>
        </p:nvSpPr>
        <p:spPr>
          <a:xfrm>
            <a:off x="4109301" y="2352417"/>
            <a:ext cx="2843842" cy="600870"/>
          </a:xfrm>
          <a:prstGeom prst="rect">
            <a:avLst/>
          </a:prstGeom>
          <a:noFill/>
        </p:spPr>
        <p:txBody>
          <a:bodyPr wrap="square" rtlCol="0">
            <a:spAutoFit/>
          </a:bodyPr>
          <a:lstStyle/>
          <a:p>
            <a:pPr algn="ctr">
              <a:lnSpc>
                <a:spcPct val="125000"/>
              </a:lnSpc>
            </a:pPr>
            <a:r>
              <a:rPr lang="en-US" sz="1400" b="1">
                <a:latin typeface="Verdana" panose="020B0604030504040204" pitchFamily="34" charset="0"/>
                <a:ea typeface="Verdana" panose="020B0604030504040204" pitchFamily="34" charset="0"/>
                <a:cs typeface="Verdana" panose="020B0604030504040204" pitchFamily="34" charset="0"/>
              </a:rPr>
              <a:t>CMIP6 Model </a:t>
            </a:r>
          </a:p>
          <a:p>
            <a:pPr algn="ctr">
              <a:lnSpc>
                <a:spcPct val="125000"/>
              </a:lnSpc>
            </a:pPr>
            <a:r>
              <a:rPr lang="en-US" sz="1400" b="1">
                <a:latin typeface="Verdana" panose="020B0604030504040204" pitchFamily="34" charset="0"/>
                <a:ea typeface="Verdana" panose="020B0604030504040204" pitchFamily="34" charset="0"/>
                <a:cs typeface="Verdana" panose="020B0604030504040204" pitchFamily="34" charset="0"/>
              </a:rPr>
              <a:t>Future Climate Scenarios</a:t>
            </a:r>
            <a:endParaRPr lang="en-CA" sz="1400" b="1" i="0">
              <a:latin typeface="Verdana" panose="020B0604030504040204" pitchFamily="34" charset="0"/>
              <a:ea typeface="Verdana" panose="020B0604030504040204" pitchFamily="34" charset="0"/>
              <a:cs typeface="Verdana" panose="020B0604030504040204" pitchFamily="34" charset="0"/>
            </a:endParaRPr>
          </a:p>
        </p:txBody>
      </p:sp>
      <p:sp>
        <p:nvSpPr>
          <p:cNvPr id="26" name="TextBox 25">
            <a:extLst>
              <a:ext uri="{FF2B5EF4-FFF2-40B4-BE49-F238E27FC236}">
                <a16:creationId xmlns:a16="http://schemas.microsoft.com/office/drawing/2014/main" id="{3E713D5A-A68A-D72F-E211-045856D5CBF3}"/>
              </a:ext>
            </a:extLst>
          </p:cNvPr>
          <p:cNvSpPr txBox="1"/>
          <p:nvPr/>
        </p:nvSpPr>
        <p:spPr>
          <a:xfrm>
            <a:off x="1016315" y="3599732"/>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Scenario 1</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7" name="TextBox 26">
            <a:extLst>
              <a:ext uri="{FF2B5EF4-FFF2-40B4-BE49-F238E27FC236}">
                <a16:creationId xmlns:a16="http://schemas.microsoft.com/office/drawing/2014/main" id="{73FF0878-012D-8103-6C41-3F046668E190}"/>
              </a:ext>
            </a:extLst>
          </p:cNvPr>
          <p:cNvSpPr txBox="1"/>
          <p:nvPr/>
        </p:nvSpPr>
        <p:spPr>
          <a:xfrm>
            <a:off x="3369467" y="3599732"/>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Scenario 2</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8" name="TextBox 27">
            <a:extLst>
              <a:ext uri="{FF2B5EF4-FFF2-40B4-BE49-F238E27FC236}">
                <a16:creationId xmlns:a16="http://schemas.microsoft.com/office/drawing/2014/main" id="{B5FF1D07-ECBF-4BE6-94F1-6C69CF63278B}"/>
              </a:ext>
            </a:extLst>
          </p:cNvPr>
          <p:cNvSpPr txBox="1"/>
          <p:nvPr/>
        </p:nvSpPr>
        <p:spPr>
          <a:xfrm>
            <a:off x="5730079" y="3550630"/>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Scenario 3</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29" name="TextBox 28">
            <a:extLst>
              <a:ext uri="{FF2B5EF4-FFF2-40B4-BE49-F238E27FC236}">
                <a16:creationId xmlns:a16="http://schemas.microsoft.com/office/drawing/2014/main" id="{60AC09E3-0992-904C-79EB-9235D653BDC5}"/>
              </a:ext>
            </a:extLst>
          </p:cNvPr>
          <p:cNvSpPr txBox="1"/>
          <p:nvPr/>
        </p:nvSpPr>
        <p:spPr>
          <a:xfrm>
            <a:off x="8182767" y="3538319"/>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Scenario 4</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30" name="Flowchart: Process 29">
            <a:extLst>
              <a:ext uri="{FF2B5EF4-FFF2-40B4-BE49-F238E27FC236}">
                <a16:creationId xmlns:a16="http://schemas.microsoft.com/office/drawing/2014/main" id="{12C5AE4A-FBFC-B9EC-E94F-3907B03DF3A8}"/>
              </a:ext>
            </a:extLst>
          </p:cNvPr>
          <p:cNvSpPr/>
          <p:nvPr/>
        </p:nvSpPr>
        <p:spPr>
          <a:xfrm>
            <a:off x="981867" y="4449774"/>
            <a:ext cx="1600200" cy="633693"/>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31" name="TextBox 30">
            <a:extLst>
              <a:ext uri="{FF2B5EF4-FFF2-40B4-BE49-F238E27FC236}">
                <a16:creationId xmlns:a16="http://schemas.microsoft.com/office/drawing/2014/main" id="{5EB46617-071A-6C87-10C1-593A0B928EEF}"/>
              </a:ext>
            </a:extLst>
          </p:cNvPr>
          <p:cNvSpPr txBox="1"/>
          <p:nvPr/>
        </p:nvSpPr>
        <p:spPr>
          <a:xfrm>
            <a:off x="996949" y="4453570"/>
            <a:ext cx="1376360"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HEC-HMS</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Hydro-Model</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32" name="Flowchart: Process 31">
            <a:extLst>
              <a:ext uri="{FF2B5EF4-FFF2-40B4-BE49-F238E27FC236}">
                <a16:creationId xmlns:a16="http://schemas.microsoft.com/office/drawing/2014/main" id="{37855595-102A-C61F-DE8D-EC90F716065E}"/>
              </a:ext>
            </a:extLst>
          </p:cNvPr>
          <p:cNvSpPr/>
          <p:nvPr/>
        </p:nvSpPr>
        <p:spPr>
          <a:xfrm>
            <a:off x="3158329" y="4479090"/>
            <a:ext cx="1600200" cy="633693"/>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33" name="TextBox 32">
            <a:extLst>
              <a:ext uri="{FF2B5EF4-FFF2-40B4-BE49-F238E27FC236}">
                <a16:creationId xmlns:a16="http://schemas.microsoft.com/office/drawing/2014/main" id="{ACAF1CA3-CDD0-51E4-A5CB-37F808F3D397}"/>
              </a:ext>
            </a:extLst>
          </p:cNvPr>
          <p:cNvSpPr txBox="1"/>
          <p:nvPr/>
        </p:nvSpPr>
        <p:spPr>
          <a:xfrm>
            <a:off x="3268858" y="4468463"/>
            <a:ext cx="1350962"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HEC-HMS</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Hydro-Model</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34" name="Flowchart: Process 33">
            <a:extLst>
              <a:ext uri="{FF2B5EF4-FFF2-40B4-BE49-F238E27FC236}">
                <a16:creationId xmlns:a16="http://schemas.microsoft.com/office/drawing/2014/main" id="{E6DD6BE0-FE15-E46F-ED1B-744C20DFD07B}"/>
              </a:ext>
            </a:extLst>
          </p:cNvPr>
          <p:cNvSpPr/>
          <p:nvPr/>
        </p:nvSpPr>
        <p:spPr>
          <a:xfrm>
            <a:off x="5558631" y="4454546"/>
            <a:ext cx="1600200" cy="633693"/>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35" name="TextBox 34">
            <a:extLst>
              <a:ext uri="{FF2B5EF4-FFF2-40B4-BE49-F238E27FC236}">
                <a16:creationId xmlns:a16="http://schemas.microsoft.com/office/drawing/2014/main" id="{04AD0E3B-3AD9-3636-87DD-B6C4624C6603}"/>
              </a:ext>
            </a:extLst>
          </p:cNvPr>
          <p:cNvSpPr txBox="1"/>
          <p:nvPr/>
        </p:nvSpPr>
        <p:spPr>
          <a:xfrm>
            <a:off x="5668169" y="4430761"/>
            <a:ext cx="1355726"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HEC-HMS</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Hydro-Model</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36" name="Flowchart: Process 35">
            <a:extLst>
              <a:ext uri="{FF2B5EF4-FFF2-40B4-BE49-F238E27FC236}">
                <a16:creationId xmlns:a16="http://schemas.microsoft.com/office/drawing/2014/main" id="{C87303D7-240C-429A-64B0-51F958533BAB}"/>
              </a:ext>
            </a:extLst>
          </p:cNvPr>
          <p:cNvSpPr/>
          <p:nvPr/>
        </p:nvSpPr>
        <p:spPr>
          <a:xfrm>
            <a:off x="8017669" y="4430670"/>
            <a:ext cx="1600200" cy="633693"/>
          </a:xfrm>
          <a:prstGeom prst="flowChartProcess">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37" name="TextBox 36">
            <a:extLst>
              <a:ext uri="{FF2B5EF4-FFF2-40B4-BE49-F238E27FC236}">
                <a16:creationId xmlns:a16="http://schemas.microsoft.com/office/drawing/2014/main" id="{37038F02-F91F-42BA-2D71-BC6CE2AE25F9}"/>
              </a:ext>
            </a:extLst>
          </p:cNvPr>
          <p:cNvSpPr txBox="1"/>
          <p:nvPr/>
        </p:nvSpPr>
        <p:spPr>
          <a:xfrm>
            <a:off x="8170071" y="4430761"/>
            <a:ext cx="1389062"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HEC-HMS</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Hydro-Model</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38" name="Rectangle 37">
            <a:extLst>
              <a:ext uri="{FF2B5EF4-FFF2-40B4-BE49-F238E27FC236}">
                <a16:creationId xmlns:a16="http://schemas.microsoft.com/office/drawing/2014/main" id="{060FAAB9-7166-E740-66EA-141C949CCC53}"/>
              </a:ext>
            </a:extLst>
          </p:cNvPr>
          <p:cNvSpPr/>
          <p:nvPr/>
        </p:nvSpPr>
        <p:spPr>
          <a:xfrm>
            <a:off x="533714" y="3077012"/>
            <a:ext cx="11455085" cy="3352559"/>
          </a:xfrm>
          <a:prstGeom prst="rect">
            <a:avLst/>
          </a:prstGeom>
          <a:noFill/>
          <a:ln w="28575">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39" name="TextBox 38">
            <a:extLst>
              <a:ext uri="{FF2B5EF4-FFF2-40B4-BE49-F238E27FC236}">
                <a16:creationId xmlns:a16="http://schemas.microsoft.com/office/drawing/2014/main" id="{10BFDEFA-2ED6-7A94-61DB-7D67AA078E5F}"/>
              </a:ext>
            </a:extLst>
          </p:cNvPr>
          <p:cNvSpPr txBox="1"/>
          <p:nvPr/>
        </p:nvSpPr>
        <p:spPr>
          <a:xfrm>
            <a:off x="432115" y="2748802"/>
            <a:ext cx="1028700" cy="359522"/>
          </a:xfrm>
          <a:prstGeom prst="rect">
            <a:avLst/>
          </a:prstGeom>
          <a:noFill/>
        </p:spPr>
        <p:txBody>
          <a:bodyPr wrap="square" rtlCol="0">
            <a:spAutoFit/>
          </a:bodyPr>
          <a:lstStyle/>
          <a:p>
            <a:pPr algn="l">
              <a:lnSpc>
                <a:spcPct val="125000"/>
              </a:lnSpc>
            </a:pPr>
            <a:r>
              <a:rPr lang="en-US" sz="1500" b="1" i="0">
                <a:solidFill>
                  <a:srgbClr val="FF0000"/>
                </a:solidFill>
                <a:latin typeface="Verdana" panose="020B0604030504040204" pitchFamily="34" charset="0"/>
                <a:ea typeface="Verdana" panose="020B0604030504040204" pitchFamily="34" charset="0"/>
                <a:cs typeface="Verdana" panose="020B0604030504040204" pitchFamily="34" charset="0"/>
              </a:rPr>
              <a:t>Future</a:t>
            </a:r>
            <a:endParaRPr lang="en-CA" sz="1500" b="1" i="0">
              <a:solidFill>
                <a:srgbClr val="FF0000"/>
              </a:solidFill>
              <a:latin typeface="Verdana" panose="020B0604030504040204" pitchFamily="34" charset="0"/>
              <a:ea typeface="Verdana" panose="020B0604030504040204" pitchFamily="34" charset="0"/>
              <a:cs typeface="Verdana" panose="020B0604030504040204" pitchFamily="34" charset="0"/>
            </a:endParaRPr>
          </a:p>
        </p:txBody>
      </p:sp>
      <p:sp>
        <p:nvSpPr>
          <p:cNvPr id="40" name="TextBox 39">
            <a:extLst>
              <a:ext uri="{FF2B5EF4-FFF2-40B4-BE49-F238E27FC236}">
                <a16:creationId xmlns:a16="http://schemas.microsoft.com/office/drawing/2014/main" id="{3017AA26-A3A2-215F-CF16-CB5CA294EB5D}"/>
              </a:ext>
            </a:extLst>
          </p:cNvPr>
          <p:cNvSpPr txBox="1"/>
          <p:nvPr/>
        </p:nvSpPr>
        <p:spPr>
          <a:xfrm>
            <a:off x="1087753" y="5742815"/>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S1 Outflow</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41" name="TextBox 40">
            <a:extLst>
              <a:ext uri="{FF2B5EF4-FFF2-40B4-BE49-F238E27FC236}">
                <a16:creationId xmlns:a16="http://schemas.microsoft.com/office/drawing/2014/main" id="{C84F52FD-A964-5CE9-BAAB-823222B7167A}"/>
              </a:ext>
            </a:extLst>
          </p:cNvPr>
          <p:cNvSpPr txBox="1"/>
          <p:nvPr/>
        </p:nvSpPr>
        <p:spPr>
          <a:xfrm>
            <a:off x="3402805" y="5742815"/>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S2 Outflow</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42" name="TextBox 41">
            <a:extLst>
              <a:ext uri="{FF2B5EF4-FFF2-40B4-BE49-F238E27FC236}">
                <a16:creationId xmlns:a16="http://schemas.microsoft.com/office/drawing/2014/main" id="{2E1C4730-0758-4994-79F6-F9C7C515D297}"/>
              </a:ext>
            </a:extLst>
          </p:cNvPr>
          <p:cNvSpPr txBox="1"/>
          <p:nvPr/>
        </p:nvSpPr>
        <p:spPr>
          <a:xfrm>
            <a:off x="5952329" y="5742815"/>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S3 Outflow</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43" name="TextBox 42">
            <a:extLst>
              <a:ext uri="{FF2B5EF4-FFF2-40B4-BE49-F238E27FC236}">
                <a16:creationId xmlns:a16="http://schemas.microsoft.com/office/drawing/2014/main" id="{243BB881-44F7-B59C-C286-0082816FD302}"/>
              </a:ext>
            </a:extLst>
          </p:cNvPr>
          <p:cNvSpPr txBox="1"/>
          <p:nvPr/>
        </p:nvSpPr>
        <p:spPr>
          <a:xfrm>
            <a:off x="8456612" y="5717736"/>
            <a:ext cx="1177924" cy="341697"/>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S4 Outflow</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44" name="Flowchart: Preparation 43">
            <a:extLst>
              <a:ext uri="{FF2B5EF4-FFF2-40B4-BE49-F238E27FC236}">
                <a16:creationId xmlns:a16="http://schemas.microsoft.com/office/drawing/2014/main" id="{0B1F46EF-3DF2-741E-E95D-E8D2E57F581B}"/>
              </a:ext>
            </a:extLst>
          </p:cNvPr>
          <p:cNvSpPr/>
          <p:nvPr/>
        </p:nvSpPr>
        <p:spPr>
          <a:xfrm>
            <a:off x="9981405" y="3326839"/>
            <a:ext cx="1752600" cy="612648"/>
          </a:xfrm>
          <a:prstGeom prst="flowChartPreparation">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45" name="TextBox 44">
            <a:extLst>
              <a:ext uri="{FF2B5EF4-FFF2-40B4-BE49-F238E27FC236}">
                <a16:creationId xmlns:a16="http://schemas.microsoft.com/office/drawing/2014/main" id="{55BA6F43-BEAE-6A46-3FBD-04256622B397}"/>
              </a:ext>
            </a:extLst>
          </p:cNvPr>
          <p:cNvSpPr txBox="1"/>
          <p:nvPr/>
        </p:nvSpPr>
        <p:spPr>
          <a:xfrm>
            <a:off x="10165175" y="3305794"/>
            <a:ext cx="1398529" cy="600870"/>
          </a:xfrm>
          <a:prstGeom prst="rect">
            <a:avLst/>
          </a:prstGeom>
          <a:noFill/>
        </p:spPr>
        <p:txBody>
          <a:bodyPr wrap="square" rtlCol="0">
            <a:spAutoFit/>
          </a:bodyPr>
          <a:lstStyle/>
          <a:p>
            <a:pPr algn="ctr">
              <a:lnSpc>
                <a:spcPct val="125000"/>
              </a:lnSpc>
            </a:pPr>
            <a:r>
              <a:rPr lang="en-US" sz="1400">
                <a:latin typeface="Verdana" panose="020B0604030504040204" pitchFamily="34" charset="0"/>
                <a:ea typeface="Verdana" panose="020B0604030504040204" pitchFamily="34" charset="0"/>
                <a:cs typeface="Verdana" panose="020B0604030504040204" pitchFamily="34" charset="0"/>
              </a:rPr>
              <a:t>Evaporation Calculation</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sp>
        <p:nvSpPr>
          <p:cNvPr id="46" name="Right Brace 45">
            <a:extLst>
              <a:ext uri="{FF2B5EF4-FFF2-40B4-BE49-F238E27FC236}">
                <a16:creationId xmlns:a16="http://schemas.microsoft.com/office/drawing/2014/main" id="{5B230FC5-CCB4-2637-4C45-48E6C7B4627D}"/>
              </a:ext>
            </a:extLst>
          </p:cNvPr>
          <p:cNvSpPr/>
          <p:nvPr/>
        </p:nvSpPr>
        <p:spPr>
          <a:xfrm>
            <a:off x="9617869" y="3330428"/>
            <a:ext cx="152398" cy="63369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latin typeface="Verdana" panose="020B0604030504040204" pitchFamily="34" charset="0"/>
              <a:ea typeface="Verdana" panose="020B0604030504040204" pitchFamily="34" charset="0"/>
            </a:endParaRPr>
          </a:p>
        </p:txBody>
      </p:sp>
      <p:cxnSp>
        <p:nvCxnSpPr>
          <p:cNvPr id="48" name="Straight Arrow Connector 47">
            <a:extLst>
              <a:ext uri="{FF2B5EF4-FFF2-40B4-BE49-F238E27FC236}">
                <a16:creationId xmlns:a16="http://schemas.microsoft.com/office/drawing/2014/main" id="{DC9032C7-E6EB-A1B4-94D2-2A00B1A682F0}"/>
              </a:ext>
            </a:extLst>
          </p:cNvPr>
          <p:cNvCxnSpPr>
            <a:cxnSpLocks/>
            <a:stCxn id="17" idx="1"/>
            <a:endCxn id="5" idx="5"/>
          </p:cNvCxnSpPr>
          <p:nvPr/>
        </p:nvCxnSpPr>
        <p:spPr>
          <a:xfrm flipH="1" flipV="1">
            <a:off x="6474460" y="723901"/>
            <a:ext cx="1031240" cy="96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5666E081-267E-5E17-7D0F-783324383CC8}"/>
              </a:ext>
            </a:extLst>
          </p:cNvPr>
          <p:cNvCxnSpPr>
            <a:cxnSpLocks/>
            <a:stCxn id="5" idx="3"/>
            <a:endCxn id="16" idx="0"/>
          </p:cNvCxnSpPr>
          <p:nvPr/>
        </p:nvCxnSpPr>
        <p:spPr>
          <a:xfrm>
            <a:off x="5509260" y="1040747"/>
            <a:ext cx="0" cy="12805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B8DA7F89-D5E1-9983-50A2-F8952063153E}"/>
              </a:ext>
            </a:extLst>
          </p:cNvPr>
          <p:cNvCxnSpPr>
            <a:cxnSpLocks/>
            <a:stCxn id="5" idx="3"/>
            <a:endCxn id="15" idx="1"/>
          </p:cNvCxnSpPr>
          <p:nvPr/>
        </p:nvCxnSpPr>
        <p:spPr>
          <a:xfrm rot="16200000" flipH="1">
            <a:off x="6210011" y="339996"/>
            <a:ext cx="671139" cy="207264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8" name="Arrow: Down 57">
            <a:extLst>
              <a:ext uri="{FF2B5EF4-FFF2-40B4-BE49-F238E27FC236}">
                <a16:creationId xmlns:a16="http://schemas.microsoft.com/office/drawing/2014/main" id="{B13E04CA-837F-326F-1058-C4D350F5F52A}"/>
              </a:ext>
            </a:extLst>
          </p:cNvPr>
          <p:cNvSpPr/>
          <p:nvPr/>
        </p:nvSpPr>
        <p:spPr>
          <a:xfrm>
            <a:off x="1596229" y="5108101"/>
            <a:ext cx="152400" cy="48924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59" name="Arrow: Down 58">
            <a:extLst>
              <a:ext uri="{FF2B5EF4-FFF2-40B4-BE49-F238E27FC236}">
                <a16:creationId xmlns:a16="http://schemas.microsoft.com/office/drawing/2014/main" id="{4FB8F11B-002E-B79D-769E-04DAA3497F9D}"/>
              </a:ext>
            </a:extLst>
          </p:cNvPr>
          <p:cNvSpPr/>
          <p:nvPr/>
        </p:nvSpPr>
        <p:spPr>
          <a:xfrm>
            <a:off x="3869529" y="5120189"/>
            <a:ext cx="152400" cy="48924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60" name="Arrow: Down 59">
            <a:extLst>
              <a:ext uri="{FF2B5EF4-FFF2-40B4-BE49-F238E27FC236}">
                <a16:creationId xmlns:a16="http://schemas.microsoft.com/office/drawing/2014/main" id="{2B836079-2BA5-0042-31D9-D97660D52BC3}"/>
              </a:ext>
            </a:extLst>
          </p:cNvPr>
          <p:cNvSpPr/>
          <p:nvPr/>
        </p:nvSpPr>
        <p:spPr>
          <a:xfrm>
            <a:off x="6342060" y="5093451"/>
            <a:ext cx="152400" cy="48924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61" name="Arrow: Down 60">
            <a:extLst>
              <a:ext uri="{FF2B5EF4-FFF2-40B4-BE49-F238E27FC236}">
                <a16:creationId xmlns:a16="http://schemas.microsoft.com/office/drawing/2014/main" id="{BA6AFCD9-0392-2006-8FCE-F520DE574152}"/>
              </a:ext>
            </a:extLst>
          </p:cNvPr>
          <p:cNvSpPr/>
          <p:nvPr/>
        </p:nvSpPr>
        <p:spPr>
          <a:xfrm>
            <a:off x="8786414" y="5070487"/>
            <a:ext cx="152400" cy="489241"/>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sp>
        <p:nvSpPr>
          <p:cNvPr id="62" name="Arrow: Right 61">
            <a:extLst>
              <a:ext uri="{FF2B5EF4-FFF2-40B4-BE49-F238E27FC236}">
                <a16:creationId xmlns:a16="http://schemas.microsoft.com/office/drawing/2014/main" id="{051E446F-4CAC-46A5-FCA8-117F88B2F6C8}"/>
              </a:ext>
            </a:extLst>
          </p:cNvPr>
          <p:cNvSpPr/>
          <p:nvPr/>
        </p:nvSpPr>
        <p:spPr>
          <a:xfrm>
            <a:off x="9182100" y="1610531"/>
            <a:ext cx="791369" cy="184015"/>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CA">
              <a:latin typeface="Verdana" panose="020B0604030504040204" pitchFamily="34" charset="0"/>
              <a:ea typeface="Verdana" panose="020B0604030504040204" pitchFamily="34" charset="0"/>
            </a:endParaRPr>
          </a:p>
        </p:txBody>
      </p:sp>
      <p:cxnSp>
        <p:nvCxnSpPr>
          <p:cNvPr id="66" name="Connector: Elbow 65">
            <a:extLst>
              <a:ext uri="{FF2B5EF4-FFF2-40B4-BE49-F238E27FC236}">
                <a16:creationId xmlns:a16="http://schemas.microsoft.com/office/drawing/2014/main" id="{39D62A84-CB3A-3271-0E88-9DFDEAF9DA75}"/>
              </a:ext>
            </a:extLst>
          </p:cNvPr>
          <p:cNvCxnSpPr>
            <a:cxnSpLocks/>
            <a:endCxn id="6" idx="0"/>
          </p:cNvCxnSpPr>
          <p:nvPr/>
        </p:nvCxnSpPr>
        <p:spPr>
          <a:xfrm rot="5400000">
            <a:off x="3232749" y="1517838"/>
            <a:ext cx="488998" cy="340949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549D93E3-2A55-6919-32BB-A2820CBD7788}"/>
              </a:ext>
            </a:extLst>
          </p:cNvPr>
          <p:cNvCxnSpPr>
            <a:cxnSpLocks/>
            <a:endCxn id="7" idx="0"/>
          </p:cNvCxnSpPr>
          <p:nvPr/>
        </p:nvCxnSpPr>
        <p:spPr>
          <a:xfrm rot="5400000">
            <a:off x="4407824" y="2679563"/>
            <a:ext cx="475649" cy="107269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D454B1DC-97E4-D57A-A15E-67D9A94487D6}"/>
              </a:ext>
            </a:extLst>
          </p:cNvPr>
          <p:cNvCxnSpPr>
            <a:cxnSpLocks/>
            <a:endCxn id="9" idx="0"/>
          </p:cNvCxnSpPr>
          <p:nvPr/>
        </p:nvCxnSpPr>
        <p:spPr>
          <a:xfrm rot="16200000" flipH="1">
            <a:off x="5600774" y="2559306"/>
            <a:ext cx="426547" cy="1264105"/>
          </a:xfrm>
          <a:prstGeom prst="bentConnector3">
            <a:avLst>
              <a:gd name="adj1" fmla="val 55955"/>
            </a:avLst>
          </a:prstGeom>
          <a:ln>
            <a:tailEnd type="triangle"/>
          </a:ln>
        </p:spPr>
        <p:style>
          <a:lnRef idx="1">
            <a:schemeClr val="dk1"/>
          </a:lnRef>
          <a:fillRef idx="0">
            <a:schemeClr val="dk1"/>
          </a:fillRef>
          <a:effectRef idx="0">
            <a:schemeClr val="dk1"/>
          </a:effectRef>
          <a:fontRef idx="minor">
            <a:schemeClr val="tx1"/>
          </a:fontRef>
        </p:style>
      </p:cxnSp>
      <p:cxnSp>
        <p:nvCxnSpPr>
          <p:cNvPr id="72" name="Connector: Elbow 71">
            <a:extLst>
              <a:ext uri="{FF2B5EF4-FFF2-40B4-BE49-F238E27FC236}">
                <a16:creationId xmlns:a16="http://schemas.microsoft.com/office/drawing/2014/main" id="{E1BE16F5-5DA6-529A-8E46-1B3DA67B6571}"/>
              </a:ext>
            </a:extLst>
          </p:cNvPr>
          <p:cNvCxnSpPr>
            <a:cxnSpLocks/>
            <a:endCxn id="10" idx="0"/>
          </p:cNvCxnSpPr>
          <p:nvPr/>
        </p:nvCxnSpPr>
        <p:spPr>
          <a:xfrm rot="16200000" flipH="1">
            <a:off x="6839024" y="1321056"/>
            <a:ext cx="426547" cy="3740605"/>
          </a:xfrm>
          <a:prstGeom prst="bentConnector3">
            <a:avLst>
              <a:gd name="adj1" fmla="val 56947"/>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2EA5833A-3D51-5729-5F57-2C078673BC4D}"/>
              </a:ext>
            </a:extLst>
          </p:cNvPr>
          <p:cNvCxnSpPr>
            <a:stCxn id="6" idx="2"/>
          </p:cNvCxnSpPr>
          <p:nvPr/>
        </p:nvCxnSpPr>
        <p:spPr>
          <a:xfrm flipH="1">
            <a:off x="1596229" y="4076779"/>
            <a:ext cx="588" cy="397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6F554FC2-FEE4-7CAF-50D5-3484DA5722AB}"/>
              </a:ext>
            </a:extLst>
          </p:cNvPr>
          <p:cNvCxnSpPr/>
          <p:nvPr/>
        </p:nvCxnSpPr>
        <p:spPr>
          <a:xfrm flipH="1">
            <a:off x="3945729" y="4049892"/>
            <a:ext cx="588" cy="397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B0A8897A-6014-ABB0-9637-DB30CA39F64E}"/>
              </a:ext>
            </a:extLst>
          </p:cNvPr>
          <p:cNvCxnSpPr/>
          <p:nvPr/>
        </p:nvCxnSpPr>
        <p:spPr>
          <a:xfrm flipH="1">
            <a:off x="6270770" y="4037839"/>
            <a:ext cx="588" cy="397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8D1B96F2-EA92-B971-802E-9C03B133947C}"/>
              </a:ext>
            </a:extLst>
          </p:cNvPr>
          <p:cNvCxnSpPr/>
          <p:nvPr/>
        </p:nvCxnSpPr>
        <p:spPr>
          <a:xfrm flipH="1">
            <a:off x="8786414" y="3998581"/>
            <a:ext cx="588" cy="3976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4312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96105" y="1585065"/>
            <a:ext cx="5393135" cy="359427"/>
          </a:xfrm>
        </p:spPr>
        <p:txBody>
          <a:bodyPr>
            <a:normAutofit/>
          </a:bodyPr>
          <a:lstStyle/>
          <a:p>
            <a:r>
              <a:rPr lang="en-CA" sz="1200"/>
              <a:t>Historical Temperature Data</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t>Climate Projection Results - Temperature</a:t>
            </a:r>
          </a:p>
        </p:txBody>
      </p:sp>
      <p:pic>
        <p:nvPicPr>
          <p:cNvPr id="2" name="Content Placeholder 1" descr="A graph with a line&#10;&#10;Description automatically generated">
            <a:extLst>
              <a:ext uri="{FF2B5EF4-FFF2-40B4-BE49-F238E27FC236}">
                <a16:creationId xmlns:a16="http://schemas.microsoft.com/office/drawing/2014/main" id="{C470ED7D-E11A-365B-E6A4-4313D573090F}"/>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594915" y="1947861"/>
            <a:ext cx="5394325" cy="2861999"/>
          </a:xfrm>
          <a:prstGeom prst="rect">
            <a:avLst/>
          </a:prstGeom>
          <a:ln>
            <a:noFill/>
          </a:ln>
        </p:spPr>
      </p:pic>
      <p:pic>
        <p:nvPicPr>
          <p:cNvPr id="3" name="Content Placeholder 2" descr="A graph with a line&#10;&#10;Description automatically generated">
            <a:extLst>
              <a:ext uri="{FF2B5EF4-FFF2-40B4-BE49-F238E27FC236}">
                <a16:creationId xmlns:a16="http://schemas.microsoft.com/office/drawing/2014/main" id="{A4DD0BF9-C20D-C91C-EF14-FF2DB5DCE05C}"/>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203949" y="1944492"/>
            <a:ext cx="5400675" cy="2865368"/>
          </a:xfrm>
          <a:prstGeom prst="rect">
            <a:avLst/>
          </a:prstGeom>
        </p:spPr>
      </p:pic>
      <p:sp>
        <p:nvSpPr>
          <p:cNvPr id="9" name="Subtitle 4">
            <a:extLst>
              <a:ext uri="{FF2B5EF4-FFF2-40B4-BE49-F238E27FC236}">
                <a16:creationId xmlns:a16="http://schemas.microsoft.com/office/drawing/2014/main" id="{B2198503-3EB8-AF17-573C-487DAEC8E171}"/>
              </a:ext>
            </a:extLst>
          </p:cNvPr>
          <p:cNvSpPr txBox="1">
            <a:spLocks/>
          </p:cNvSpPr>
          <p:nvPr/>
        </p:nvSpPr>
        <p:spPr>
          <a:xfrm>
            <a:off x="6426198" y="1585064"/>
            <a:ext cx="5393135" cy="359427"/>
          </a:xfrm>
          <a:prstGeom prst="rect">
            <a:avLst/>
          </a:prstGeom>
        </p:spPr>
        <p:txBody>
          <a:bodyPr vert="horz" lIns="0" tIns="0" rIns="0" bIns="0" rtlCol="0" anchor="t" anchorCtr="0">
            <a:normAutofit/>
          </a:bodyPr>
          <a:lstStyle>
            <a:lvl1pPr marL="0" indent="0" algn="l" defTabSz="180000" rtl="0" eaLnBrk="1" latinLnBrk="0" hangingPunct="1">
              <a:lnSpc>
                <a:spcPct val="90000"/>
              </a:lnSpc>
              <a:spcBef>
                <a:spcPts val="400"/>
              </a:spcBef>
              <a:spcAft>
                <a:spcPts val="400"/>
              </a:spcAft>
              <a:buSzPct val="125000"/>
              <a:buFont typeface="Arial" panose="020B0604020202020204" pitchFamily="34" charset="0"/>
              <a:buNone/>
              <a:defRPr sz="1800" b="1" i="0" kern="120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defTabSz="93150" rtl="0" eaLnBrk="1" latinLnBrk="0" hangingPunct="1">
              <a:lnSpc>
                <a:spcPct val="125000"/>
              </a:lnSpc>
              <a:spcBef>
                <a:spcPts val="400"/>
              </a:spcBef>
              <a:spcAft>
                <a:spcPts val="400"/>
              </a:spcAft>
              <a:buSzPct val="100000"/>
              <a:buFontTx/>
              <a:buNone/>
              <a:defRPr sz="20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25000"/>
              </a:lnSpc>
              <a:spcBef>
                <a:spcPts val="400"/>
              </a:spcBef>
              <a:spcAft>
                <a:spcPts val="400"/>
              </a:spcAft>
              <a:buClr>
                <a:schemeClr val="tx2"/>
              </a:buClr>
              <a:buSzPct val="100000"/>
              <a:buFont typeface="Arial" panose="020B0604020202020204" pitchFamily="34" charset="0"/>
              <a:buNone/>
              <a:tabLst/>
              <a:defRPr lang="en-US" sz="18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25000"/>
              </a:lnSpc>
              <a:spcBef>
                <a:spcPts val="400"/>
              </a:spcBef>
              <a:spcAft>
                <a:spcPts val="400"/>
              </a:spcAft>
              <a:buSzPct val="100000"/>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25000"/>
              </a:lnSpc>
              <a:spcBef>
                <a:spcPts val="400"/>
              </a:spcBef>
              <a:spcAft>
                <a:spcPts val="400"/>
              </a:spcAft>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a:t>Scenario 2 Temperature Data</a:t>
            </a:r>
          </a:p>
        </p:txBody>
      </p:sp>
      <p:sp>
        <p:nvSpPr>
          <p:cNvPr id="10" name="TextBox 9">
            <a:extLst>
              <a:ext uri="{FF2B5EF4-FFF2-40B4-BE49-F238E27FC236}">
                <a16:creationId xmlns:a16="http://schemas.microsoft.com/office/drawing/2014/main" id="{F2BEC61F-7CD9-E9A2-8005-ED40FCB80542}"/>
              </a:ext>
            </a:extLst>
          </p:cNvPr>
          <p:cNvSpPr txBox="1"/>
          <p:nvPr/>
        </p:nvSpPr>
        <p:spPr>
          <a:xfrm>
            <a:off x="442120" y="4885507"/>
            <a:ext cx="5760640" cy="1451551"/>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temperature ranges from -9 °C in December to 14 °C in July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Maximum temperature was 22</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 °C in July, minimum was -33 °C in February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Overall mean temperature appears to be around 3 °C</a:t>
            </a:r>
          </a:p>
        </p:txBody>
      </p:sp>
      <p:sp>
        <p:nvSpPr>
          <p:cNvPr id="11" name="TextBox 10">
            <a:extLst>
              <a:ext uri="{FF2B5EF4-FFF2-40B4-BE49-F238E27FC236}">
                <a16:creationId xmlns:a16="http://schemas.microsoft.com/office/drawing/2014/main" id="{E0968072-B6F7-8AA2-FCCE-A8C72A965255}"/>
              </a:ext>
            </a:extLst>
          </p:cNvPr>
          <p:cNvSpPr txBox="1"/>
          <p:nvPr/>
        </p:nvSpPr>
        <p:spPr>
          <a:xfrm>
            <a:off x="6202760" y="4892039"/>
            <a:ext cx="5847726" cy="1451551"/>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temperature ranges from -6 °C in December to 15 °C in July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Maximum temperature was 29</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 °C in July, minimum was -37 °C in February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Overall mean temperature appears to be around 6°C</a:t>
            </a:r>
          </a:p>
        </p:txBody>
      </p:sp>
    </p:spTree>
    <p:extLst>
      <p:ext uri="{BB962C8B-B14F-4D97-AF65-F5344CB8AC3E}">
        <p14:creationId xmlns:p14="http://schemas.microsoft.com/office/powerpoint/2010/main" val="535440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6CD3CA-BB27-8DA7-2CA4-955150B4DF0C}"/>
              </a:ext>
            </a:extLst>
          </p:cNvPr>
          <p:cNvSpPr txBox="1"/>
          <p:nvPr/>
        </p:nvSpPr>
        <p:spPr>
          <a:xfrm>
            <a:off x="587375" y="2328388"/>
            <a:ext cx="3529013" cy="3734855"/>
          </a:xfrm>
          <a:prstGeom prst="rect">
            <a:avLst/>
          </a:prstGeom>
        </p:spPr>
        <p:txBody>
          <a:bodyPr vert="horz" lIns="0" tIns="0" rIns="0" bIns="0" numCol="1" spcCol="216000" rtlCol="0">
            <a:normAutofit/>
          </a:bodyPr>
          <a:lstStyle/>
          <a:p>
            <a:pPr marL="285750" indent="-285750" defTabSz="180000">
              <a:lnSpc>
                <a:spcPct val="115000"/>
              </a:lnSpc>
              <a:spcBef>
                <a:spcPts val="400"/>
              </a:spcBef>
              <a:spcAft>
                <a:spcPts val="400"/>
              </a:spcAft>
              <a:buSzPct val="125000"/>
              <a:buFont typeface="Arial" panose="020B0604020202020204" pitchFamily="34" charset="0"/>
              <a:buChar char="•"/>
            </a:pPr>
            <a:r>
              <a:rPr lang="en-US" sz="1300">
                <a:solidFill>
                  <a:schemeClr val="tx2"/>
                </a:solidFill>
                <a:latin typeface="Verdana" panose="020B0604030504040204" pitchFamily="34" charset="0"/>
                <a:ea typeface="Verdana" panose="020B0604030504040204" pitchFamily="34" charset="0"/>
              </a:rPr>
              <a:t>Average temperature increased by approximately 2 °C from historical to Scenario 1</a:t>
            </a:r>
          </a:p>
          <a:p>
            <a:pPr marL="285750" indent="-285750" defTabSz="180000">
              <a:lnSpc>
                <a:spcPct val="115000"/>
              </a:lnSpc>
              <a:spcBef>
                <a:spcPts val="400"/>
              </a:spcBef>
              <a:spcAft>
                <a:spcPts val="400"/>
              </a:spcAft>
              <a:buSzPct val="125000"/>
              <a:buFont typeface="Arial" panose="020B0604020202020204" pitchFamily="34" charset="0"/>
              <a:buChar char="•"/>
            </a:pPr>
            <a:r>
              <a:rPr lang="en-US" sz="1300">
                <a:solidFill>
                  <a:schemeClr val="tx2"/>
                </a:solidFill>
                <a:latin typeface="Verdana" panose="020B0604030504040204" pitchFamily="34" charset="0"/>
                <a:ea typeface="Verdana" panose="020B0604030504040204" pitchFamily="34" charset="0"/>
              </a:rPr>
              <a:t>Each climate scenario projects an additional 1 °C temperature increase</a:t>
            </a:r>
          </a:p>
          <a:p>
            <a:pPr marL="285750" indent="-285750" defTabSz="180000">
              <a:lnSpc>
                <a:spcPct val="115000"/>
              </a:lnSpc>
              <a:spcBef>
                <a:spcPts val="400"/>
              </a:spcBef>
              <a:spcAft>
                <a:spcPts val="400"/>
              </a:spcAft>
              <a:buSzPct val="125000"/>
              <a:buFont typeface="Arial" panose="020B0604020202020204" pitchFamily="34" charset="0"/>
              <a:buChar char="•"/>
            </a:pPr>
            <a:r>
              <a:rPr lang="en-US" sz="1300">
                <a:solidFill>
                  <a:schemeClr val="tx2"/>
                </a:solidFill>
                <a:latin typeface="Verdana" panose="020B0604030504040204" pitchFamily="34" charset="0"/>
                <a:ea typeface="Verdana" panose="020B0604030504040204" pitchFamily="34" charset="0"/>
              </a:rPr>
              <a:t>Scenario 4 predicts an average temperature of 5 °C higher than the historical temperature for Tent Mountain</a:t>
            </a:r>
          </a:p>
          <a:p>
            <a:pPr marL="285750" indent="-285750" defTabSz="180000">
              <a:lnSpc>
                <a:spcPct val="115000"/>
              </a:lnSpc>
              <a:spcBef>
                <a:spcPts val="400"/>
              </a:spcBef>
              <a:spcAft>
                <a:spcPts val="400"/>
              </a:spcAft>
              <a:buSzPct val="125000"/>
              <a:buFont typeface="Arial" panose="020B0604020202020204" pitchFamily="34" charset="0"/>
              <a:buChar char="•"/>
            </a:pPr>
            <a:r>
              <a:rPr lang="en-US" sz="1300">
                <a:solidFill>
                  <a:schemeClr val="tx2"/>
                </a:solidFill>
                <a:latin typeface="Verdana" panose="020B0604030504040204" pitchFamily="34" charset="0"/>
                <a:ea typeface="Verdana" panose="020B0604030504040204" pitchFamily="34" charset="0"/>
              </a:rPr>
              <a:t>Temperature variability is larger for more extreme climate scenarios</a:t>
            </a:r>
          </a:p>
        </p:txBody>
      </p:sp>
      <p:sp>
        <p:nvSpPr>
          <p:cNvPr id="17" name="Subtitle 4">
            <a:extLst>
              <a:ext uri="{FF2B5EF4-FFF2-40B4-BE49-F238E27FC236}">
                <a16:creationId xmlns:a16="http://schemas.microsoft.com/office/drawing/2014/main" id="{64BBDA59-BFF7-5BAD-0F7A-F9C752C351F0}"/>
              </a:ext>
            </a:extLst>
          </p:cNvPr>
          <p:cNvSpPr txBox="1">
            <a:spLocks/>
          </p:cNvSpPr>
          <p:nvPr/>
        </p:nvSpPr>
        <p:spPr>
          <a:xfrm>
            <a:off x="587376" y="1739568"/>
            <a:ext cx="3529014" cy="359426"/>
          </a:xfrm>
          <a:prstGeom prst="rect">
            <a:avLst/>
          </a:prstGeom>
        </p:spPr>
        <p:txBody>
          <a:bodyPr vert="horz" lIns="0" tIns="0" rIns="0" bIns="0" rtlCol="0" anchor="b" anchorCtr="0">
            <a:normAutofit/>
          </a:bodyPr>
          <a:lstStyle>
            <a:lvl1pPr marL="0" indent="0" algn="l" defTabSz="180000" rtl="0" eaLnBrk="1" latinLnBrk="0" hangingPunct="1">
              <a:lnSpc>
                <a:spcPct val="125000"/>
              </a:lnSpc>
              <a:spcBef>
                <a:spcPts val="400"/>
              </a:spcBef>
              <a:spcAft>
                <a:spcPts val="400"/>
              </a:spcAft>
              <a:buSzPct val="125000"/>
              <a:buFont typeface="Arial" panose="020B0604020202020204" pitchFamily="34" charset="0"/>
              <a:buNone/>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285750" indent="-285750" algn="l" defTabSz="93150" rtl="0" eaLnBrk="1" latinLnBrk="0" hangingPunct="1">
              <a:lnSpc>
                <a:spcPct val="125000"/>
              </a:lnSpc>
              <a:spcBef>
                <a:spcPts val="400"/>
              </a:spcBef>
              <a:spcAft>
                <a:spcPts val="400"/>
              </a:spcAft>
              <a:buSzPct val="100000"/>
              <a:buFontTx/>
              <a:buBlip>
                <a:blip r:embed="rId2">
                  <a:extLst>
                    <a:ext uri="{96DAC541-7B7A-43D3-8B79-37D633B846F1}">
                      <asvg:svgBlip xmlns:asvg="http://schemas.microsoft.com/office/drawing/2016/SVG/main" r:embed="rId3"/>
                    </a:ext>
                  </a:extLst>
                </a:blip>
              </a:buBlip>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538163" indent="-223838" algn="l" defTabSz="914400" rtl="0" eaLnBrk="1" latinLnBrk="0" hangingPunct="1">
              <a:lnSpc>
                <a:spcPct val="125000"/>
              </a:lnSpc>
              <a:spcBef>
                <a:spcPts val="400"/>
              </a:spcBef>
              <a:spcAft>
                <a:spcPts val="400"/>
              </a:spcAft>
              <a:buClr>
                <a:schemeClr val="tx2"/>
              </a:buClr>
              <a:buSzPct val="100000"/>
              <a:buFont typeface="Arial" panose="020B0604020202020204" pitchFamily="34" charset="0"/>
              <a:buChar char="•"/>
              <a:tabLst/>
              <a:defRPr lang="en-US" sz="1400" b="0" i="0" kern="1200" baseline="0" dirty="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711200" indent="-171450" algn="l" defTabSz="914400" rtl="0" eaLnBrk="1" latinLnBrk="0" hangingPunct="1">
              <a:lnSpc>
                <a:spcPct val="125000"/>
              </a:lnSpc>
              <a:spcBef>
                <a:spcPts val="400"/>
              </a:spcBef>
              <a:spcAft>
                <a:spcPts val="400"/>
              </a:spcAft>
              <a:buSzPct val="100000"/>
              <a:buFont typeface="System Font Regular"/>
              <a:buChar char="⁃"/>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717550" indent="0" algn="l" defTabSz="914400" rtl="0" eaLnBrk="1" latinLnBrk="0" hangingPunct="1">
              <a:lnSpc>
                <a:spcPct val="125000"/>
              </a:lnSpc>
              <a:spcBef>
                <a:spcPts val="400"/>
              </a:spcBef>
              <a:spcAft>
                <a:spcPts val="400"/>
              </a:spcAft>
              <a:buFont typeface="System Font Regular"/>
              <a:buNone/>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93980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111125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1338263"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1558925"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pPr>
              <a:lnSpc>
                <a:spcPct val="90000"/>
              </a:lnSpc>
            </a:pPr>
            <a:r>
              <a:rPr lang="en-US" b="1" i="0" kern="1200" baseline="0">
                <a:latin typeface="Verdana" panose="020B0604030504040204" pitchFamily="34" charset="0"/>
                <a:ea typeface="Inter" panose="020B0502030000000004" pitchFamily="34" charset="0"/>
                <a:cs typeface="Verdana" panose="020B0604030504040204" pitchFamily="34" charset="0"/>
              </a:rPr>
              <a:t>Temperature Scenario Comparison</a:t>
            </a:r>
          </a:p>
        </p:txBody>
      </p:sp>
      <p:pic>
        <p:nvPicPr>
          <p:cNvPr id="9" name="Content Placeholder 8">
            <a:extLst>
              <a:ext uri="{FF2B5EF4-FFF2-40B4-BE49-F238E27FC236}">
                <a16:creationId xmlns:a16="http://schemas.microsoft.com/office/drawing/2014/main" id="{8226A025-5E8A-F91F-6346-702867A4E8EC}"/>
              </a:ext>
            </a:extLst>
          </p:cNvPr>
          <p:cNvPicPr>
            <a:picLocks noGrp="1" noChangeAspect="1"/>
          </p:cNvPicPr>
          <p:nvPr>
            <p:ph sz="quarter" idx="14"/>
          </p:nvPr>
        </p:nvPicPr>
        <p:blipFill>
          <a:blip r:embed="rId4"/>
          <a:stretch>
            <a:fillRect/>
          </a:stretch>
        </p:blipFill>
        <p:spPr>
          <a:xfrm>
            <a:off x="4332288" y="1789962"/>
            <a:ext cx="7272335" cy="3854338"/>
          </a:xfrm>
          <a:prstGeom prst="rect">
            <a:avLst/>
          </a:prstGeom>
          <a:noFill/>
        </p:spPr>
      </p:pic>
      <p:sp>
        <p:nvSpPr>
          <p:cNvPr id="6" name="Title 5">
            <a:extLst>
              <a:ext uri="{FF2B5EF4-FFF2-40B4-BE49-F238E27FC236}">
                <a16:creationId xmlns:a16="http://schemas.microsoft.com/office/drawing/2014/main" id="{6D9031C6-A6A8-8E2B-2F3B-90A5D431EC0D}"/>
              </a:ext>
            </a:extLst>
          </p:cNvPr>
          <p:cNvSpPr>
            <a:spLocks noGrp="1"/>
          </p:cNvSpPr>
          <p:nvPr>
            <p:ph type="title"/>
          </p:nvPr>
        </p:nvSpPr>
        <p:spPr>
          <a:xfrm>
            <a:off x="587376" y="584200"/>
            <a:ext cx="11017248" cy="633693"/>
          </a:xfrm>
        </p:spPr>
        <p:txBody>
          <a:bodyPr vert="horz" lIns="0" tIns="0" rIns="0" bIns="0" rtlCol="0" anchor="t">
            <a:normAutofit/>
          </a:bodyPr>
          <a:lstStyle/>
          <a:p>
            <a:r>
              <a:rPr lang="en-US" b="1" kern="1200">
                <a:latin typeface="Verdana" panose="020B0604030504040204" pitchFamily="34" charset="0"/>
                <a:ea typeface="Verdana" panose="020B0604030504040204" pitchFamily="34" charset="0"/>
                <a:cs typeface="Verdana" panose="020B0604030504040204" pitchFamily="34" charset="0"/>
              </a:rPr>
              <a:t>Climate Projection Results – Temperature</a:t>
            </a:r>
          </a:p>
        </p:txBody>
      </p:sp>
    </p:spTree>
    <p:extLst>
      <p:ext uri="{BB962C8B-B14F-4D97-AF65-F5344CB8AC3E}">
        <p14:creationId xmlns:p14="http://schemas.microsoft.com/office/powerpoint/2010/main" val="17071834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96105" y="1585065"/>
            <a:ext cx="5393135" cy="359427"/>
          </a:xfrm>
        </p:spPr>
        <p:txBody>
          <a:bodyPr>
            <a:normAutofit/>
          </a:bodyPr>
          <a:lstStyle/>
          <a:p>
            <a:r>
              <a:rPr lang="en-CA" sz="1200">
                <a:ea typeface="Verdana" panose="020B0604030504040204" pitchFamily="34" charset="0"/>
              </a:rPr>
              <a:t>Historical Precipitation Data</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t>Climate Projection Results - Precipitation</a:t>
            </a:r>
          </a:p>
        </p:txBody>
      </p:sp>
      <p:sp>
        <p:nvSpPr>
          <p:cNvPr id="9" name="Subtitle 4">
            <a:extLst>
              <a:ext uri="{FF2B5EF4-FFF2-40B4-BE49-F238E27FC236}">
                <a16:creationId xmlns:a16="http://schemas.microsoft.com/office/drawing/2014/main" id="{B2198503-3EB8-AF17-573C-487DAEC8E171}"/>
              </a:ext>
            </a:extLst>
          </p:cNvPr>
          <p:cNvSpPr txBox="1">
            <a:spLocks/>
          </p:cNvSpPr>
          <p:nvPr/>
        </p:nvSpPr>
        <p:spPr>
          <a:xfrm>
            <a:off x="6426198" y="1585064"/>
            <a:ext cx="5393135" cy="359427"/>
          </a:xfrm>
          <a:prstGeom prst="rect">
            <a:avLst/>
          </a:prstGeom>
        </p:spPr>
        <p:txBody>
          <a:bodyPr vert="horz" lIns="0" tIns="0" rIns="0" bIns="0" rtlCol="0" anchor="t" anchorCtr="0">
            <a:normAutofit/>
          </a:bodyPr>
          <a:lstStyle>
            <a:lvl1pPr marL="0" indent="0" algn="l" defTabSz="180000" rtl="0" eaLnBrk="1" latinLnBrk="0" hangingPunct="1">
              <a:lnSpc>
                <a:spcPct val="90000"/>
              </a:lnSpc>
              <a:spcBef>
                <a:spcPts val="400"/>
              </a:spcBef>
              <a:spcAft>
                <a:spcPts val="400"/>
              </a:spcAft>
              <a:buSzPct val="125000"/>
              <a:buFont typeface="Arial" panose="020B0604020202020204" pitchFamily="34" charset="0"/>
              <a:buNone/>
              <a:defRPr sz="1800" b="1" i="0" kern="120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defTabSz="93150" rtl="0" eaLnBrk="1" latinLnBrk="0" hangingPunct="1">
              <a:lnSpc>
                <a:spcPct val="125000"/>
              </a:lnSpc>
              <a:spcBef>
                <a:spcPts val="400"/>
              </a:spcBef>
              <a:spcAft>
                <a:spcPts val="400"/>
              </a:spcAft>
              <a:buSzPct val="100000"/>
              <a:buFontTx/>
              <a:buNone/>
              <a:defRPr sz="20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25000"/>
              </a:lnSpc>
              <a:spcBef>
                <a:spcPts val="400"/>
              </a:spcBef>
              <a:spcAft>
                <a:spcPts val="400"/>
              </a:spcAft>
              <a:buClr>
                <a:schemeClr val="tx2"/>
              </a:buClr>
              <a:buSzPct val="100000"/>
              <a:buFont typeface="Arial" panose="020B0604020202020204" pitchFamily="34" charset="0"/>
              <a:buNone/>
              <a:tabLst/>
              <a:defRPr lang="en-US" sz="18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25000"/>
              </a:lnSpc>
              <a:spcBef>
                <a:spcPts val="400"/>
              </a:spcBef>
              <a:spcAft>
                <a:spcPts val="400"/>
              </a:spcAft>
              <a:buSzPct val="100000"/>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25000"/>
              </a:lnSpc>
              <a:spcBef>
                <a:spcPts val="400"/>
              </a:spcBef>
              <a:spcAft>
                <a:spcPts val="400"/>
              </a:spcAft>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a:ea typeface="Verdana" panose="020B0604030504040204" pitchFamily="34" charset="0"/>
              </a:rPr>
              <a:t>Scenario 2 Precipitation Data</a:t>
            </a:r>
          </a:p>
        </p:txBody>
      </p:sp>
      <p:sp>
        <p:nvSpPr>
          <p:cNvPr id="10" name="TextBox 9">
            <a:extLst>
              <a:ext uri="{FF2B5EF4-FFF2-40B4-BE49-F238E27FC236}">
                <a16:creationId xmlns:a16="http://schemas.microsoft.com/office/drawing/2014/main" id="{F2BEC61F-7CD9-E9A2-8005-ED40FCB80542}"/>
              </a:ext>
            </a:extLst>
          </p:cNvPr>
          <p:cNvSpPr txBox="1"/>
          <p:nvPr/>
        </p:nvSpPr>
        <p:spPr>
          <a:xfrm>
            <a:off x="587376" y="4883086"/>
            <a:ext cx="5294296" cy="122071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precipitation per day ranges from 5 mm in June to 2.5 mm in July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The maximum daily precipitation event was 75 mm in June and September</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E0968072-B6F7-8AA2-FCCE-A8C72A965255}"/>
              </a:ext>
            </a:extLst>
          </p:cNvPr>
          <p:cNvSpPr txBox="1"/>
          <p:nvPr/>
        </p:nvSpPr>
        <p:spPr>
          <a:xfrm>
            <a:off x="6426198" y="4883086"/>
            <a:ext cx="5400674" cy="122071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projected precipitation per day ranges from 5 mm in November to 2 mm in July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The maximum projected daily precipitation event was 110 mm in July</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8" name="Content Placeholder 7" descr="A graph with a line going up&#10;&#10;Description automatically generated">
            <a:extLst>
              <a:ext uri="{FF2B5EF4-FFF2-40B4-BE49-F238E27FC236}">
                <a16:creationId xmlns:a16="http://schemas.microsoft.com/office/drawing/2014/main" id="{4CB03B67-3A5E-818D-DA16-CDA8F06B1945}"/>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587376" y="1944491"/>
            <a:ext cx="5394325" cy="2861999"/>
          </a:xfrm>
          <a:prstGeom prst="rect">
            <a:avLst/>
          </a:prstGeom>
        </p:spPr>
      </p:pic>
      <p:pic>
        <p:nvPicPr>
          <p:cNvPr id="15" name="Content Placeholder 14" descr="A graph with a line&#10;&#10;Description automatically generated">
            <a:extLst>
              <a:ext uri="{FF2B5EF4-FFF2-40B4-BE49-F238E27FC236}">
                <a16:creationId xmlns:a16="http://schemas.microsoft.com/office/drawing/2014/main" id="{0D7FDA47-915E-A8C7-5913-4CEEECDA1548}"/>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195220" y="1941122"/>
            <a:ext cx="5400675" cy="2865368"/>
          </a:xfrm>
          <a:prstGeom prst="rect">
            <a:avLst/>
          </a:prstGeom>
        </p:spPr>
      </p:pic>
    </p:spTree>
    <p:extLst>
      <p:ext uri="{BB962C8B-B14F-4D97-AF65-F5344CB8AC3E}">
        <p14:creationId xmlns:p14="http://schemas.microsoft.com/office/powerpoint/2010/main" val="1945942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96105" y="1585065"/>
            <a:ext cx="5393135" cy="359427"/>
          </a:xfrm>
        </p:spPr>
        <p:txBody>
          <a:bodyPr>
            <a:normAutofit/>
          </a:bodyPr>
          <a:lstStyle/>
          <a:p>
            <a:r>
              <a:rPr lang="en-CA" sz="1200">
                <a:ea typeface="Verdana" panose="020B0604030504040204" pitchFamily="34" charset="0"/>
              </a:rPr>
              <a:t>Precipitation Scenario Comparison - Boxplot</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t>Climate Projection Results - Precipitation</a:t>
            </a:r>
          </a:p>
        </p:txBody>
      </p:sp>
      <p:sp>
        <p:nvSpPr>
          <p:cNvPr id="9" name="Subtitle 4">
            <a:extLst>
              <a:ext uri="{FF2B5EF4-FFF2-40B4-BE49-F238E27FC236}">
                <a16:creationId xmlns:a16="http://schemas.microsoft.com/office/drawing/2014/main" id="{B2198503-3EB8-AF17-573C-487DAEC8E171}"/>
              </a:ext>
            </a:extLst>
          </p:cNvPr>
          <p:cNvSpPr txBox="1">
            <a:spLocks/>
          </p:cNvSpPr>
          <p:nvPr/>
        </p:nvSpPr>
        <p:spPr>
          <a:xfrm>
            <a:off x="6426198" y="1585064"/>
            <a:ext cx="5393135" cy="359427"/>
          </a:xfrm>
          <a:prstGeom prst="rect">
            <a:avLst/>
          </a:prstGeom>
        </p:spPr>
        <p:txBody>
          <a:bodyPr vert="horz" lIns="0" tIns="0" rIns="0" bIns="0" rtlCol="0" anchor="t" anchorCtr="0">
            <a:normAutofit/>
          </a:bodyPr>
          <a:lstStyle>
            <a:lvl1pPr marL="0" indent="0" algn="l" defTabSz="180000" rtl="0" eaLnBrk="1" latinLnBrk="0" hangingPunct="1">
              <a:lnSpc>
                <a:spcPct val="90000"/>
              </a:lnSpc>
              <a:spcBef>
                <a:spcPts val="400"/>
              </a:spcBef>
              <a:spcAft>
                <a:spcPts val="400"/>
              </a:spcAft>
              <a:buSzPct val="125000"/>
              <a:buFont typeface="Arial" panose="020B0604020202020204" pitchFamily="34" charset="0"/>
              <a:buNone/>
              <a:defRPr sz="1800" b="1" i="0" kern="120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defTabSz="93150" rtl="0" eaLnBrk="1" latinLnBrk="0" hangingPunct="1">
              <a:lnSpc>
                <a:spcPct val="125000"/>
              </a:lnSpc>
              <a:spcBef>
                <a:spcPts val="400"/>
              </a:spcBef>
              <a:spcAft>
                <a:spcPts val="400"/>
              </a:spcAft>
              <a:buSzPct val="100000"/>
              <a:buFontTx/>
              <a:buNone/>
              <a:defRPr sz="20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25000"/>
              </a:lnSpc>
              <a:spcBef>
                <a:spcPts val="400"/>
              </a:spcBef>
              <a:spcAft>
                <a:spcPts val="400"/>
              </a:spcAft>
              <a:buClr>
                <a:schemeClr val="tx2"/>
              </a:buClr>
              <a:buSzPct val="100000"/>
              <a:buFont typeface="Arial" panose="020B0604020202020204" pitchFamily="34" charset="0"/>
              <a:buNone/>
              <a:tabLst/>
              <a:defRPr lang="en-US" sz="18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25000"/>
              </a:lnSpc>
              <a:spcBef>
                <a:spcPts val="400"/>
              </a:spcBef>
              <a:spcAft>
                <a:spcPts val="400"/>
              </a:spcAft>
              <a:buSzPct val="100000"/>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25000"/>
              </a:lnSpc>
              <a:spcBef>
                <a:spcPts val="400"/>
              </a:spcBef>
              <a:spcAft>
                <a:spcPts val="400"/>
              </a:spcAft>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a:ea typeface="Verdana" panose="020B0604030504040204" pitchFamily="34" charset="0"/>
              </a:rPr>
              <a:t>Cumulative Average Monthly Precipitation</a:t>
            </a:r>
          </a:p>
        </p:txBody>
      </p:sp>
      <p:sp>
        <p:nvSpPr>
          <p:cNvPr id="10" name="TextBox 9">
            <a:extLst>
              <a:ext uri="{FF2B5EF4-FFF2-40B4-BE49-F238E27FC236}">
                <a16:creationId xmlns:a16="http://schemas.microsoft.com/office/drawing/2014/main" id="{F2BEC61F-7CD9-E9A2-8005-ED40FCB80542}"/>
              </a:ext>
            </a:extLst>
          </p:cNvPr>
          <p:cNvSpPr txBox="1"/>
          <p:nvPr/>
        </p:nvSpPr>
        <p:spPr>
          <a:xfrm>
            <a:off x="587376" y="4883086"/>
            <a:ext cx="5294296" cy="122071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Median daily precipitation increases slightly as climate scenarios become more extreme</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Summer months have median precipitations of zero in the climate projections</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E0968072-B6F7-8AA2-FCCE-A8C72A965255}"/>
              </a:ext>
            </a:extLst>
          </p:cNvPr>
          <p:cNvSpPr txBox="1"/>
          <p:nvPr/>
        </p:nvSpPr>
        <p:spPr>
          <a:xfrm>
            <a:off x="6426198" y="4883086"/>
            <a:ext cx="5400674" cy="122943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latin typeface="Verdana" panose="020B0604030504040204" pitchFamily="34" charset="0"/>
                <a:ea typeface="Verdana" panose="020B0604030504040204" pitchFamily="34" charset="0"/>
                <a:cs typeface="Verdana" panose="020B0604030504040204" pitchFamily="34" charset="0"/>
              </a:rPr>
              <a:t> </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The highest projected cumulative monthly precipitation is around 140 mm in June, the lowest is around 60 mm in July</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As climate change scenarios become more extreme more precipitation is expected at Tent Mountain</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7" name="Content Placeholder 6" descr="A graph of different colored bars&#10;&#10;Description automatically generated">
            <a:extLst>
              <a:ext uri="{FF2B5EF4-FFF2-40B4-BE49-F238E27FC236}">
                <a16:creationId xmlns:a16="http://schemas.microsoft.com/office/drawing/2014/main" id="{EC69AF97-C934-33BB-8611-548CED4E8AEF}"/>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487347" y="1941122"/>
            <a:ext cx="5394325" cy="2861999"/>
          </a:xfrm>
          <a:prstGeom prst="rect">
            <a:avLst/>
          </a:prstGeom>
        </p:spPr>
      </p:pic>
      <p:pic>
        <p:nvPicPr>
          <p:cNvPr id="14" name="Content Placeholder 13" descr="A graph of different colored bars&#10;&#10;Description automatically generated">
            <a:extLst>
              <a:ext uri="{FF2B5EF4-FFF2-40B4-BE49-F238E27FC236}">
                <a16:creationId xmlns:a16="http://schemas.microsoft.com/office/drawing/2014/main" id="{0E994DB7-647E-6980-65D4-0F3E670F1877}"/>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211059" y="1941122"/>
            <a:ext cx="5400675" cy="2865368"/>
          </a:xfrm>
          <a:prstGeom prst="rect">
            <a:avLst/>
          </a:prstGeom>
        </p:spPr>
      </p:pic>
    </p:spTree>
    <p:extLst>
      <p:ext uri="{BB962C8B-B14F-4D97-AF65-F5344CB8AC3E}">
        <p14:creationId xmlns:p14="http://schemas.microsoft.com/office/powerpoint/2010/main" val="4223539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96105" y="1585065"/>
            <a:ext cx="5393135" cy="359427"/>
          </a:xfrm>
        </p:spPr>
        <p:txBody>
          <a:bodyPr>
            <a:normAutofit/>
          </a:bodyPr>
          <a:lstStyle/>
          <a:p>
            <a:r>
              <a:rPr lang="en-CA" sz="1200">
                <a:ea typeface="Verdana" panose="020B0604030504040204" pitchFamily="34" charset="0"/>
              </a:rPr>
              <a:t>Scenario 2 Storage Results</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t>Climate Projection Results - Storage</a:t>
            </a:r>
          </a:p>
        </p:txBody>
      </p:sp>
      <p:sp>
        <p:nvSpPr>
          <p:cNvPr id="9" name="Subtitle 4">
            <a:extLst>
              <a:ext uri="{FF2B5EF4-FFF2-40B4-BE49-F238E27FC236}">
                <a16:creationId xmlns:a16="http://schemas.microsoft.com/office/drawing/2014/main" id="{B2198503-3EB8-AF17-573C-487DAEC8E171}"/>
              </a:ext>
            </a:extLst>
          </p:cNvPr>
          <p:cNvSpPr txBox="1">
            <a:spLocks/>
          </p:cNvSpPr>
          <p:nvPr/>
        </p:nvSpPr>
        <p:spPr>
          <a:xfrm>
            <a:off x="6426198" y="1585064"/>
            <a:ext cx="5393135" cy="359427"/>
          </a:xfrm>
          <a:prstGeom prst="rect">
            <a:avLst/>
          </a:prstGeom>
        </p:spPr>
        <p:txBody>
          <a:bodyPr vert="horz" lIns="0" tIns="0" rIns="0" bIns="0" rtlCol="0" anchor="t" anchorCtr="0">
            <a:normAutofit/>
          </a:bodyPr>
          <a:lstStyle>
            <a:lvl1pPr marL="0" indent="0" algn="l" defTabSz="180000" rtl="0" eaLnBrk="1" latinLnBrk="0" hangingPunct="1">
              <a:lnSpc>
                <a:spcPct val="90000"/>
              </a:lnSpc>
              <a:spcBef>
                <a:spcPts val="400"/>
              </a:spcBef>
              <a:spcAft>
                <a:spcPts val="400"/>
              </a:spcAft>
              <a:buSzPct val="125000"/>
              <a:buFont typeface="Arial" panose="020B0604020202020204" pitchFamily="34" charset="0"/>
              <a:buNone/>
              <a:defRPr sz="1800" b="1" i="0" kern="120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defTabSz="93150" rtl="0" eaLnBrk="1" latinLnBrk="0" hangingPunct="1">
              <a:lnSpc>
                <a:spcPct val="125000"/>
              </a:lnSpc>
              <a:spcBef>
                <a:spcPts val="400"/>
              </a:spcBef>
              <a:spcAft>
                <a:spcPts val="400"/>
              </a:spcAft>
              <a:buSzPct val="100000"/>
              <a:buFontTx/>
              <a:buNone/>
              <a:defRPr sz="20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25000"/>
              </a:lnSpc>
              <a:spcBef>
                <a:spcPts val="400"/>
              </a:spcBef>
              <a:spcAft>
                <a:spcPts val="400"/>
              </a:spcAft>
              <a:buClr>
                <a:schemeClr val="tx2"/>
              </a:buClr>
              <a:buSzPct val="100000"/>
              <a:buFont typeface="Arial" panose="020B0604020202020204" pitchFamily="34" charset="0"/>
              <a:buNone/>
              <a:tabLst/>
              <a:defRPr lang="en-US" sz="18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25000"/>
              </a:lnSpc>
              <a:spcBef>
                <a:spcPts val="400"/>
              </a:spcBef>
              <a:spcAft>
                <a:spcPts val="400"/>
              </a:spcAft>
              <a:buSzPct val="100000"/>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25000"/>
              </a:lnSpc>
              <a:spcBef>
                <a:spcPts val="400"/>
              </a:spcBef>
              <a:spcAft>
                <a:spcPts val="400"/>
              </a:spcAft>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a:ea typeface="Verdana" panose="020B0604030504040204" pitchFamily="34" charset="0"/>
              </a:rPr>
              <a:t>Average Monthly Storage Results</a:t>
            </a:r>
          </a:p>
        </p:txBody>
      </p:sp>
      <p:sp>
        <p:nvSpPr>
          <p:cNvPr id="10" name="TextBox 9">
            <a:extLst>
              <a:ext uri="{FF2B5EF4-FFF2-40B4-BE49-F238E27FC236}">
                <a16:creationId xmlns:a16="http://schemas.microsoft.com/office/drawing/2014/main" id="{F2BEC61F-7CD9-E9A2-8005-ED40FCB80542}"/>
              </a:ext>
            </a:extLst>
          </p:cNvPr>
          <p:cNvSpPr txBox="1"/>
          <p:nvPr/>
        </p:nvSpPr>
        <p:spPr>
          <a:xfrm>
            <a:off x="596105" y="4806490"/>
            <a:ext cx="5294296" cy="1451551"/>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The HEC model had storage full for both reservoirs, so adjustments had to be made to get the mean live storage to the 16-hour operational value of 7,107,000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Maximum projected storage was </a:t>
            </a: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7,139,000 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US" sz="1200">
                <a:solidFill>
                  <a:schemeClr val="tx2"/>
                </a:solidFill>
                <a:latin typeface="Verdana" panose="020B0604030504040204" pitchFamily="34" charset="0"/>
                <a:ea typeface="Verdana" panose="020B0604030504040204" pitchFamily="34" charset="0"/>
                <a:cs typeface="Verdana" panose="020B0604030504040204" pitchFamily="34" charset="0"/>
              </a:rPr>
              <a:t>, minimum was 7,097,000 m</a:t>
            </a:r>
            <a:r>
              <a:rPr lang="en-US"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endPar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E0968072-B6F7-8AA2-FCCE-A8C72A965255}"/>
              </a:ext>
            </a:extLst>
          </p:cNvPr>
          <p:cNvSpPr txBox="1"/>
          <p:nvPr/>
        </p:nvSpPr>
        <p:spPr>
          <a:xfrm>
            <a:off x="6426198" y="4883086"/>
            <a:ext cx="5400674" cy="122943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The more extreme climate scenarios project less fluctuation in storage for the TM-PHES</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Storage values are expected to be the highest in April and May, and the lowest in December and January</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3" name="Content Placeholder 12">
            <a:extLst>
              <a:ext uri="{FF2B5EF4-FFF2-40B4-BE49-F238E27FC236}">
                <a16:creationId xmlns:a16="http://schemas.microsoft.com/office/drawing/2014/main" id="{668BBE20-DA86-96B3-DA9B-BE62ABDB33E8}"/>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487347" y="2049587"/>
            <a:ext cx="5394325" cy="2863922"/>
          </a:xfrm>
          <a:prstGeom prst="rect">
            <a:avLst/>
          </a:prstGeom>
        </p:spPr>
      </p:pic>
      <p:pic>
        <p:nvPicPr>
          <p:cNvPr id="17" name="Content Placeholder 16" descr="A graph with lines and numbers&#10;&#10;Description automatically generated">
            <a:extLst>
              <a:ext uri="{FF2B5EF4-FFF2-40B4-BE49-F238E27FC236}">
                <a16:creationId xmlns:a16="http://schemas.microsoft.com/office/drawing/2014/main" id="{2A3E6C12-CAFE-F7B6-CF21-ADF6E096D4AF}"/>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310330" y="2066036"/>
            <a:ext cx="5400675" cy="2863445"/>
          </a:xfrm>
          <a:prstGeom prst="rect">
            <a:avLst/>
          </a:prstGeom>
        </p:spPr>
      </p:pic>
    </p:spTree>
    <p:extLst>
      <p:ext uri="{BB962C8B-B14F-4D97-AF65-F5344CB8AC3E}">
        <p14:creationId xmlns:p14="http://schemas.microsoft.com/office/powerpoint/2010/main" val="417052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Background – Site Location</a:t>
            </a:r>
          </a:p>
        </p:txBody>
      </p:sp>
      <p:pic>
        <p:nvPicPr>
          <p:cNvPr id="14" name="Picture 13">
            <a:extLst>
              <a:ext uri="{FF2B5EF4-FFF2-40B4-BE49-F238E27FC236}">
                <a16:creationId xmlns:a16="http://schemas.microsoft.com/office/drawing/2014/main" id="{1EBFA199-5F24-214D-4709-019A8DFEAD1D}"/>
              </a:ext>
            </a:extLst>
          </p:cNvPr>
          <p:cNvPicPr>
            <a:picLocks noChangeAspect="1"/>
          </p:cNvPicPr>
          <p:nvPr/>
        </p:nvPicPr>
        <p:blipFill>
          <a:blip r:embed="rId3"/>
          <a:stretch>
            <a:fillRect/>
          </a:stretch>
        </p:blipFill>
        <p:spPr>
          <a:xfrm>
            <a:off x="1048864" y="1597978"/>
            <a:ext cx="4524627" cy="4095324"/>
          </a:xfrm>
          <a:prstGeom prst="rect">
            <a:avLst/>
          </a:prstGeom>
        </p:spPr>
      </p:pic>
      <p:pic>
        <p:nvPicPr>
          <p:cNvPr id="4" name="Picture 3" descr="A map of canada with red star&#10;&#10;Description automatically generated">
            <a:extLst>
              <a:ext uri="{FF2B5EF4-FFF2-40B4-BE49-F238E27FC236}">
                <a16:creationId xmlns:a16="http://schemas.microsoft.com/office/drawing/2014/main" id="{98F49332-16A7-932F-95DF-8092FC6B4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768" y="755657"/>
            <a:ext cx="3993938" cy="5644263"/>
          </a:xfrm>
          <a:prstGeom prst="rect">
            <a:avLst/>
          </a:prstGeom>
        </p:spPr>
      </p:pic>
      <p:cxnSp>
        <p:nvCxnSpPr>
          <p:cNvPr id="17" name="Straight Connector 16">
            <a:extLst>
              <a:ext uri="{FF2B5EF4-FFF2-40B4-BE49-F238E27FC236}">
                <a16:creationId xmlns:a16="http://schemas.microsoft.com/office/drawing/2014/main" id="{E82691A7-F352-DF02-DAB5-1D3793555037}"/>
              </a:ext>
            </a:extLst>
          </p:cNvPr>
          <p:cNvCxnSpPr>
            <a:cxnSpLocks/>
          </p:cNvCxnSpPr>
          <p:nvPr/>
        </p:nvCxnSpPr>
        <p:spPr>
          <a:xfrm flipH="1" flipV="1">
            <a:off x="5494964" y="1553387"/>
            <a:ext cx="3953836" cy="3672188"/>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C7A95F21-7391-38C4-E71B-A1E6263B0B48}"/>
              </a:ext>
            </a:extLst>
          </p:cNvPr>
          <p:cNvCxnSpPr>
            <a:cxnSpLocks/>
          </p:cNvCxnSpPr>
          <p:nvPr/>
        </p:nvCxnSpPr>
        <p:spPr>
          <a:xfrm flipH="1">
            <a:off x="5573491" y="5499423"/>
            <a:ext cx="3953836" cy="188972"/>
          </a:xfrm>
          <a:prstGeom prst="line">
            <a:avLst/>
          </a:prstGeom>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AD04C653-B569-6F4F-DEA3-EB7475AB6E60}"/>
              </a:ext>
            </a:extLst>
          </p:cNvPr>
          <p:cNvSpPr txBox="1"/>
          <p:nvPr/>
        </p:nvSpPr>
        <p:spPr>
          <a:xfrm>
            <a:off x="1048864" y="5737893"/>
            <a:ext cx="4781467" cy="577081"/>
          </a:xfrm>
          <a:prstGeom prst="rect">
            <a:avLst/>
          </a:prstGeom>
          <a:noFill/>
        </p:spPr>
        <p:txBody>
          <a:bodyPr wrap="square" rtlCol="0">
            <a:spAutoFit/>
          </a:bodyPr>
          <a:lstStyle/>
          <a:p>
            <a:r>
              <a:rPr lang="en-US" sz="1050"/>
              <a:t>(Evolve Power, </a:t>
            </a:r>
            <a:r>
              <a:rPr lang="en-US" sz="1050" i="1"/>
              <a:t>Tent Mountain Pumped Hydro Energy Storage</a:t>
            </a:r>
            <a:r>
              <a:rPr lang="en-US" sz="1050"/>
              <a:t> 2023 https://</a:t>
            </a:r>
            <a:r>
              <a:rPr lang="en-US" sz="1050" err="1"/>
              <a:t>evolvepower.ca</a:t>
            </a:r>
            <a:r>
              <a:rPr lang="en-US" sz="1050"/>
              <a:t>/portfolio/tent-mountain-pumped-hydro-energy-storage/)</a:t>
            </a:r>
            <a:endParaRPr lang="en-CA"/>
          </a:p>
        </p:txBody>
      </p:sp>
      <p:pic>
        <p:nvPicPr>
          <p:cNvPr id="5" name="Picture 4" descr="A red and white star with letters on a black background&#10;&#10;Description automatically generated">
            <a:extLst>
              <a:ext uri="{FF2B5EF4-FFF2-40B4-BE49-F238E27FC236}">
                <a16:creationId xmlns:a16="http://schemas.microsoft.com/office/drawing/2014/main" id="{BF3D3360-88B0-1AB1-0B21-7EF9A1B462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1101" y="1597978"/>
            <a:ext cx="823100" cy="823100"/>
          </a:xfrm>
          <a:prstGeom prst="rect">
            <a:avLst/>
          </a:prstGeom>
        </p:spPr>
      </p:pic>
      <p:pic>
        <p:nvPicPr>
          <p:cNvPr id="6" name="Picture 5" descr="A red and white star with letters on a black background&#10;&#10;Description automatically generated">
            <a:extLst>
              <a:ext uri="{FF2B5EF4-FFF2-40B4-BE49-F238E27FC236}">
                <a16:creationId xmlns:a16="http://schemas.microsoft.com/office/drawing/2014/main" id="{391F7963-53EB-76B0-7A5D-43DD5712F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527" y="1141837"/>
            <a:ext cx="823100" cy="823100"/>
          </a:xfrm>
          <a:prstGeom prst="rect">
            <a:avLst/>
          </a:prstGeom>
        </p:spPr>
      </p:pic>
      <p:sp>
        <p:nvSpPr>
          <p:cNvPr id="7" name="TextBox 6">
            <a:extLst>
              <a:ext uri="{FF2B5EF4-FFF2-40B4-BE49-F238E27FC236}">
                <a16:creationId xmlns:a16="http://schemas.microsoft.com/office/drawing/2014/main" id="{E680DB8D-54D5-5D54-02A2-681667307B9D}"/>
              </a:ext>
            </a:extLst>
          </p:cNvPr>
          <p:cNvSpPr txBox="1"/>
          <p:nvPr/>
        </p:nvSpPr>
        <p:spPr>
          <a:xfrm>
            <a:off x="8947053" y="3442560"/>
            <a:ext cx="221536" cy="270459"/>
          </a:xfrm>
          <a:prstGeom prst="rect">
            <a:avLst/>
          </a:prstGeom>
          <a:noFill/>
        </p:spPr>
        <p:txBody>
          <a:bodyPr wrap="none" rtlCol="0">
            <a:spAutoFit/>
          </a:bodyPr>
          <a:lstStyle/>
          <a:p>
            <a:pPr algn="l">
              <a:lnSpc>
                <a:spcPct val="125000"/>
              </a:lnSpc>
            </a:pPr>
            <a:r>
              <a:rPr lang="en-US" sz="1000" b="0" i="0">
                <a:latin typeface="Inter" panose="020B0502030000000004" pitchFamily="34" charset="0"/>
                <a:ea typeface="Inter" panose="020B0502030000000004" pitchFamily="34" charset="0"/>
                <a:cs typeface="Verdana" panose="020B0604030504040204" pitchFamily="34" charset="0"/>
              </a:rPr>
              <a:t>`</a:t>
            </a:r>
          </a:p>
        </p:txBody>
      </p:sp>
    </p:spTree>
    <p:extLst>
      <p:ext uri="{BB962C8B-B14F-4D97-AF65-F5344CB8AC3E}">
        <p14:creationId xmlns:p14="http://schemas.microsoft.com/office/powerpoint/2010/main" val="3115940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4097564" y="1377298"/>
            <a:ext cx="5384345" cy="359427"/>
          </a:xfrm>
        </p:spPr>
        <p:txBody>
          <a:bodyPr anchor="t">
            <a:normAutofit/>
          </a:bodyPr>
          <a:lstStyle/>
          <a:p>
            <a:r>
              <a:rPr lang="en-CA"/>
              <a:t>Storage Fluctuation Summary</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a:xfrm>
            <a:off x="587376" y="584200"/>
            <a:ext cx="11017248" cy="633693"/>
          </a:xfrm>
        </p:spPr>
        <p:txBody>
          <a:bodyPr anchor="t">
            <a:normAutofit/>
          </a:bodyPr>
          <a:lstStyle/>
          <a:p>
            <a:r>
              <a:rPr lang="en-CA"/>
              <a:t>Climate Projection Results - Storage</a:t>
            </a:r>
          </a:p>
        </p:txBody>
      </p:sp>
      <p:graphicFrame>
        <p:nvGraphicFramePr>
          <p:cNvPr id="14" name="Content Placeholder 13">
            <a:extLst>
              <a:ext uri="{FF2B5EF4-FFF2-40B4-BE49-F238E27FC236}">
                <a16:creationId xmlns:a16="http://schemas.microsoft.com/office/drawing/2014/main" id="{50E7B3F2-DEA2-AF3C-F106-DCBB44453624}"/>
              </a:ext>
            </a:extLst>
          </p:cNvPr>
          <p:cNvGraphicFramePr>
            <a:graphicFrameLocks noGrp="1"/>
          </p:cNvGraphicFramePr>
          <p:nvPr>
            <p:ph sz="quarter" idx="14"/>
            <p:extLst>
              <p:ext uri="{D42A27DB-BD31-4B8C-83A1-F6EECF244321}">
                <p14:modId xmlns:p14="http://schemas.microsoft.com/office/powerpoint/2010/main" val="961688864"/>
              </p:ext>
            </p:extLst>
          </p:nvPr>
        </p:nvGraphicFramePr>
        <p:xfrm>
          <a:off x="2454387" y="1736725"/>
          <a:ext cx="7283225" cy="4248310"/>
        </p:xfrm>
        <a:graphic>
          <a:graphicData uri="http://schemas.openxmlformats.org/drawingml/2006/table">
            <a:tbl>
              <a:tblPr firstRow="1" firstCol="1" bandRow="1"/>
              <a:tblGrid>
                <a:gridCol w="1344231">
                  <a:extLst>
                    <a:ext uri="{9D8B030D-6E8A-4147-A177-3AD203B41FA5}">
                      <a16:colId xmlns:a16="http://schemas.microsoft.com/office/drawing/2014/main" val="458300044"/>
                    </a:ext>
                  </a:extLst>
                </a:gridCol>
                <a:gridCol w="1300352">
                  <a:extLst>
                    <a:ext uri="{9D8B030D-6E8A-4147-A177-3AD203B41FA5}">
                      <a16:colId xmlns:a16="http://schemas.microsoft.com/office/drawing/2014/main" val="1681119707"/>
                    </a:ext>
                  </a:extLst>
                </a:gridCol>
                <a:gridCol w="1363037">
                  <a:extLst>
                    <a:ext uri="{9D8B030D-6E8A-4147-A177-3AD203B41FA5}">
                      <a16:colId xmlns:a16="http://schemas.microsoft.com/office/drawing/2014/main" val="1921689865"/>
                    </a:ext>
                  </a:extLst>
                </a:gridCol>
                <a:gridCol w="1645116">
                  <a:extLst>
                    <a:ext uri="{9D8B030D-6E8A-4147-A177-3AD203B41FA5}">
                      <a16:colId xmlns:a16="http://schemas.microsoft.com/office/drawing/2014/main" val="4289535324"/>
                    </a:ext>
                  </a:extLst>
                </a:gridCol>
                <a:gridCol w="1630489">
                  <a:extLst>
                    <a:ext uri="{9D8B030D-6E8A-4147-A177-3AD203B41FA5}">
                      <a16:colId xmlns:a16="http://schemas.microsoft.com/office/drawing/2014/main" val="3990900654"/>
                    </a:ext>
                  </a:extLst>
                </a:gridCol>
              </a:tblGrid>
              <a:tr h="1416430">
                <a:tc>
                  <a:txBody>
                    <a:bodyPr/>
                    <a:lstStyle/>
                    <a:p>
                      <a:pPr algn="ctr">
                        <a:lnSpc>
                          <a:spcPct val="150000"/>
                        </a:lnSpc>
                        <a:spcAft>
                          <a:spcPts val="600"/>
                        </a:spcAft>
                      </a:pP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Situation</a:t>
                      </a:r>
                      <a:endParaRPr lang="en-CA" sz="1200" kern="100">
                        <a:effectLst/>
                        <a:highlight>
                          <a:srgbClr val="D9D9D9"/>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600"/>
                        </a:spcAft>
                      </a:pP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Scenario</a:t>
                      </a:r>
                      <a:endParaRPr lang="en-CA" sz="1200" kern="100">
                        <a:effectLst/>
                        <a:highlight>
                          <a:srgbClr val="D9D9D9"/>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600"/>
                        </a:spcAft>
                      </a:pP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Volume (m</a:t>
                      </a:r>
                      <a:r>
                        <a:rPr lang="en-CA" sz="1200" b="1" kern="100" baseline="300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3</a:t>
                      </a: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a:t>
                      </a:r>
                      <a:endParaRPr lang="en-CA" sz="1200" kern="100">
                        <a:effectLst/>
                        <a:highlight>
                          <a:srgbClr val="D9D9D9"/>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600"/>
                        </a:spcAft>
                      </a:pP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Operational Time (h)</a:t>
                      </a:r>
                      <a:endParaRPr lang="en-CA" sz="1200" kern="100">
                        <a:effectLst/>
                        <a:highlight>
                          <a:srgbClr val="D9D9D9"/>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50000"/>
                        </a:lnSpc>
                        <a:spcAft>
                          <a:spcPts val="600"/>
                        </a:spcAft>
                      </a:pPr>
                      <a:r>
                        <a:rPr lang="en-CA" sz="1200" b="1" kern="100">
                          <a:solidFill>
                            <a:srgbClr val="000000"/>
                          </a:solidFill>
                          <a:effectLst/>
                          <a:highlight>
                            <a:srgbClr val="D9D9D9"/>
                          </a:highlight>
                          <a:latin typeface="Verdana" panose="020B0604030504040204" pitchFamily="34" charset="0"/>
                          <a:ea typeface="Verdana" panose="020B0604030504040204" pitchFamily="34" charset="0"/>
                          <a:cs typeface="Arial" panose="020B0604020202020204" pitchFamily="34" charset="0"/>
                        </a:rPr>
                        <a:t>Δ Upper Reservoir Water Level (mm)</a:t>
                      </a:r>
                      <a:endParaRPr lang="en-CA" sz="1200" kern="100">
                        <a:effectLst/>
                        <a:highlight>
                          <a:srgbClr val="D9D9D9"/>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86103539"/>
                  </a:ext>
                </a:extLst>
              </a:tr>
              <a:tr h="707970">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Overall Max.</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S2</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7,139,000</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16.07 </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116.03</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75613332"/>
                  </a:ext>
                </a:extLst>
              </a:tr>
              <a:tr h="707970">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Highest Max. Mean</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S1</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7,112,000</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16.01 </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18.3</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30708410"/>
                  </a:ext>
                </a:extLst>
              </a:tr>
              <a:tr h="707970">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Lowest Max. Mean</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S1</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7,104,000</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15.99</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-10.88</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386473929"/>
                  </a:ext>
                </a:extLst>
              </a:tr>
              <a:tr h="707970">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Overall Min.</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S2</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7,097,000</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15.97</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lnSpc>
                          <a:spcPct val="150000"/>
                        </a:lnSpc>
                        <a:spcAft>
                          <a:spcPts val="600"/>
                        </a:spcAft>
                      </a:pPr>
                      <a:r>
                        <a:rPr lang="en-CA" sz="1200" kern="100">
                          <a:solidFill>
                            <a:srgbClr val="000000"/>
                          </a:solidFill>
                          <a:effectLst/>
                          <a:highlight>
                            <a:srgbClr val="F2F2F2"/>
                          </a:highlight>
                          <a:latin typeface="Verdana" panose="020B0604030504040204" pitchFamily="34" charset="0"/>
                          <a:ea typeface="Verdana" panose="020B0604030504040204" pitchFamily="34" charset="0"/>
                          <a:cs typeface="Arial" panose="020B0604020202020204" pitchFamily="34" charset="0"/>
                        </a:rPr>
                        <a:t>-32.26</a:t>
                      </a:r>
                      <a:endParaRPr lang="en-CA" sz="1200" kern="100">
                        <a:effectLst/>
                        <a:highlight>
                          <a:srgbClr val="F2F2F2"/>
                        </a:highlight>
                        <a:latin typeface="Verdana" panose="020B0604030504040204" pitchFamily="34" charset="0"/>
                        <a:ea typeface="Verdana" panose="020B0604030504040204" pitchFamily="34" charset="0"/>
                        <a:cs typeface="Arial" panose="020B0604020202020204" pitchFamily="34" charset="0"/>
                      </a:endParaRPr>
                    </a:p>
                  </a:txBody>
                  <a:tcPr marL="60529" marR="6052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34193557"/>
                  </a:ext>
                </a:extLst>
              </a:tr>
            </a:tbl>
          </a:graphicData>
        </a:graphic>
      </p:graphicFrame>
    </p:spTree>
    <p:extLst>
      <p:ext uri="{BB962C8B-B14F-4D97-AF65-F5344CB8AC3E}">
        <p14:creationId xmlns:p14="http://schemas.microsoft.com/office/powerpoint/2010/main" val="1326524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96105" y="1585065"/>
            <a:ext cx="5393135" cy="359427"/>
          </a:xfrm>
        </p:spPr>
        <p:txBody>
          <a:bodyPr>
            <a:normAutofit/>
          </a:bodyPr>
          <a:lstStyle/>
          <a:p>
            <a:r>
              <a:rPr lang="en-CA" sz="1200">
                <a:ea typeface="Verdana" panose="020B0604030504040204" pitchFamily="34" charset="0"/>
              </a:rPr>
              <a:t>Historical Outflow Results</a:t>
            </a:r>
          </a:p>
        </p:txBody>
      </p:sp>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t>Climate Projection Results - Outflow</a:t>
            </a:r>
          </a:p>
        </p:txBody>
      </p:sp>
      <p:sp>
        <p:nvSpPr>
          <p:cNvPr id="9" name="Subtitle 4">
            <a:extLst>
              <a:ext uri="{FF2B5EF4-FFF2-40B4-BE49-F238E27FC236}">
                <a16:creationId xmlns:a16="http://schemas.microsoft.com/office/drawing/2014/main" id="{B2198503-3EB8-AF17-573C-487DAEC8E171}"/>
              </a:ext>
            </a:extLst>
          </p:cNvPr>
          <p:cNvSpPr txBox="1">
            <a:spLocks/>
          </p:cNvSpPr>
          <p:nvPr/>
        </p:nvSpPr>
        <p:spPr>
          <a:xfrm>
            <a:off x="6426198" y="1585064"/>
            <a:ext cx="5393135" cy="359427"/>
          </a:xfrm>
          <a:prstGeom prst="rect">
            <a:avLst/>
          </a:prstGeom>
        </p:spPr>
        <p:txBody>
          <a:bodyPr vert="horz" lIns="0" tIns="0" rIns="0" bIns="0" rtlCol="0" anchor="t" anchorCtr="0">
            <a:normAutofit/>
          </a:bodyPr>
          <a:lstStyle>
            <a:lvl1pPr marL="0" indent="0" algn="l" defTabSz="180000" rtl="0" eaLnBrk="1" latinLnBrk="0" hangingPunct="1">
              <a:lnSpc>
                <a:spcPct val="90000"/>
              </a:lnSpc>
              <a:spcBef>
                <a:spcPts val="400"/>
              </a:spcBef>
              <a:spcAft>
                <a:spcPts val="400"/>
              </a:spcAft>
              <a:buSzPct val="125000"/>
              <a:buFont typeface="Arial" panose="020B0604020202020204" pitchFamily="34" charset="0"/>
              <a:buNone/>
              <a:defRPr sz="1800" b="1" i="0" kern="1200" baseline="0">
                <a:solidFill>
                  <a:schemeClr val="tx2"/>
                </a:solidFill>
                <a:latin typeface="Verdana" panose="020B0604030504040204" pitchFamily="34" charset="0"/>
                <a:ea typeface="Inter" panose="020B0502030000000004" pitchFamily="34" charset="0"/>
                <a:cs typeface="Verdana" panose="020B0604030504040204" pitchFamily="34" charset="0"/>
              </a:defRPr>
            </a:lvl1pPr>
            <a:lvl2pPr marL="457200" indent="0" algn="ctr" defTabSz="93150" rtl="0" eaLnBrk="1" latinLnBrk="0" hangingPunct="1">
              <a:lnSpc>
                <a:spcPct val="125000"/>
              </a:lnSpc>
              <a:spcBef>
                <a:spcPts val="400"/>
              </a:spcBef>
              <a:spcAft>
                <a:spcPts val="400"/>
              </a:spcAft>
              <a:buSzPct val="100000"/>
              <a:buFontTx/>
              <a:buNone/>
              <a:defRPr sz="20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lnSpc>
                <a:spcPct val="125000"/>
              </a:lnSpc>
              <a:spcBef>
                <a:spcPts val="400"/>
              </a:spcBef>
              <a:spcAft>
                <a:spcPts val="400"/>
              </a:spcAft>
              <a:buClr>
                <a:schemeClr val="tx2"/>
              </a:buClr>
              <a:buSzPct val="100000"/>
              <a:buFont typeface="Arial" panose="020B0604020202020204" pitchFamily="34" charset="0"/>
              <a:buNone/>
              <a:tabLst/>
              <a:defRPr lang="en-US" sz="18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lnSpc>
                <a:spcPct val="125000"/>
              </a:lnSpc>
              <a:spcBef>
                <a:spcPts val="400"/>
              </a:spcBef>
              <a:spcAft>
                <a:spcPts val="400"/>
              </a:spcAft>
              <a:buSzPct val="100000"/>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lnSpc>
                <a:spcPct val="125000"/>
              </a:lnSpc>
              <a:spcBef>
                <a:spcPts val="400"/>
              </a:spcBef>
              <a:spcAft>
                <a:spcPts val="400"/>
              </a:spcAft>
              <a:buFont typeface="System Font Regular"/>
              <a:buNone/>
              <a:tabLst/>
              <a:defRPr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27432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32004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3657600" indent="0" algn="ctr" defTabSz="914400" rtl="0" eaLnBrk="1" latinLnBrk="0" hangingPunct="1">
              <a:lnSpc>
                <a:spcPct val="125000"/>
              </a:lnSpc>
              <a:spcBef>
                <a:spcPts val="400"/>
              </a:spcBef>
              <a:spcAft>
                <a:spcPts val="400"/>
              </a:spcAft>
              <a:buFont typeface="Arial" panose="020B0604020202020204" pitchFamily="34" charset="0"/>
              <a:buNone/>
              <a:tabLst/>
              <a:defRPr lang="en-US" sz="16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a:ea typeface="Verdana" panose="020B0604030504040204" pitchFamily="34" charset="0"/>
              </a:rPr>
              <a:t>Scenario 2 Outflow Results</a:t>
            </a:r>
          </a:p>
        </p:txBody>
      </p:sp>
      <p:sp>
        <p:nvSpPr>
          <p:cNvPr id="10" name="TextBox 9">
            <a:extLst>
              <a:ext uri="{FF2B5EF4-FFF2-40B4-BE49-F238E27FC236}">
                <a16:creationId xmlns:a16="http://schemas.microsoft.com/office/drawing/2014/main" id="{F2BEC61F-7CD9-E9A2-8005-ED40FCB80542}"/>
              </a:ext>
            </a:extLst>
          </p:cNvPr>
          <p:cNvSpPr txBox="1"/>
          <p:nvPr/>
        </p:nvSpPr>
        <p:spPr>
          <a:xfrm>
            <a:off x="646119" y="4929481"/>
            <a:ext cx="5294296" cy="998607"/>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daily outflow rate ranges from 0.5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/s in May to near 0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/s from July to March</a:t>
            </a:r>
            <a:endPar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Maximum outflow was 4.25 m</a:t>
            </a:r>
            <a:r>
              <a:rPr lang="en-CA"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/s and occurred in May</a:t>
            </a:r>
            <a:endPar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E0968072-B6F7-8AA2-FCCE-A8C72A965255}"/>
              </a:ext>
            </a:extLst>
          </p:cNvPr>
          <p:cNvSpPr txBox="1"/>
          <p:nvPr/>
        </p:nvSpPr>
        <p:spPr>
          <a:xfrm>
            <a:off x="6426198" y="4883086"/>
            <a:ext cx="5400674" cy="1229439"/>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Average daily outflow rate ranges from 0.2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/s in April and May to near 0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/s from July to January</a:t>
            </a:r>
            <a:endPar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E</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xtreme outflow events are projected to occur in May and July, with a projected maximum value of 5.5 m</a:t>
            </a:r>
            <a:r>
              <a:rPr lang="en-CA" sz="1200" b="0" i="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/s</a:t>
            </a:r>
          </a:p>
        </p:txBody>
      </p:sp>
      <p:pic>
        <p:nvPicPr>
          <p:cNvPr id="6" name="Content Placeholder 5" descr="A graph with a blue line&#10;&#10;Description automatically generated">
            <a:extLst>
              <a:ext uri="{FF2B5EF4-FFF2-40B4-BE49-F238E27FC236}">
                <a16:creationId xmlns:a16="http://schemas.microsoft.com/office/drawing/2014/main" id="{FC9221D3-8925-7A83-7C8D-04D531FBA956}"/>
              </a:ext>
            </a:extLst>
          </p:cNvPr>
          <p:cNvPicPr>
            <a:picLocks noGrp="1" noChangeAspect="1"/>
          </p:cNvPicPr>
          <p:nvPr>
            <p:ph sz="quarter" idx="15"/>
          </p:nvPr>
        </p:nvPicPr>
        <p:blipFill>
          <a:blip r:embed="rId2" cstate="print">
            <a:extLst>
              <a:ext uri="{28A0092B-C50C-407E-A947-70E740481C1C}">
                <a14:useLocalDpi xmlns:a14="http://schemas.microsoft.com/office/drawing/2010/main" val="0"/>
              </a:ext>
            </a:extLst>
          </a:blip>
          <a:stretch>
            <a:fillRect/>
          </a:stretch>
        </p:blipFill>
        <p:spPr>
          <a:xfrm>
            <a:off x="546090" y="2067482"/>
            <a:ext cx="5394325" cy="2861999"/>
          </a:xfrm>
          <a:prstGeom prst="rect">
            <a:avLst/>
          </a:prstGeom>
        </p:spPr>
      </p:pic>
      <p:pic>
        <p:nvPicPr>
          <p:cNvPr id="14" name="Content Placeholder 13" descr="A graph with a line going up&#10;&#10;Description automatically generated">
            <a:extLst>
              <a:ext uri="{FF2B5EF4-FFF2-40B4-BE49-F238E27FC236}">
                <a16:creationId xmlns:a16="http://schemas.microsoft.com/office/drawing/2014/main" id="{BAF994D8-F791-E969-90C3-AC1B1C5C3170}"/>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6426198" y="2064113"/>
            <a:ext cx="5400675" cy="2865368"/>
          </a:xfrm>
          <a:prstGeom prst="rect">
            <a:avLst/>
          </a:prstGeom>
        </p:spPr>
      </p:pic>
    </p:spTree>
    <p:extLst>
      <p:ext uri="{BB962C8B-B14F-4D97-AF65-F5344CB8AC3E}">
        <p14:creationId xmlns:p14="http://schemas.microsoft.com/office/powerpoint/2010/main" val="100508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9031C6-A6A8-8E2B-2F3B-90A5D431EC0D}"/>
              </a:ext>
            </a:extLst>
          </p:cNvPr>
          <p:cNvSpPr>
            <a:spLocks noGrp="1"/>
          </p:cNvSpPr>
          <p:nvPr>
            <p:ph type="title"/>
          </p:nvPr>
        </p:nvSpPr>
        <p:spPr/>
        <p:txBody>
          <a:bodyPr>
            <a:normAutofit/>
          </a:bodyPr>
          <a:lstStyle/>
          <a:p>
            <a:r>
              <a:rPr lang="en-CA"/>
              <a:t>Climate Projection Results – Outflow</a:t>
            </a:r>
          </a:p>
        </p:txBody>
      </p:sp>
      <p:sp>
        <p:nvSpPr>
          <p:cNvPr id="11" name="TextBox 10">
            <a:extLst>
              <a:ext uri="{FF2B5EF4-FFF2-40B4-BE49-F238E27FC236}">
                <a16:creationId xmlns:a16="http://schemas.microsoft.com/office/drawing/2014/main" id="{A56CD3CA-BB27-8DA7-2CA4-955150B4DF0C}"/>
              </a:ext>
            </a:extLst>
          </p:cNvPr>
          <p:cNvSpPr txBox="1"/>
          <p:nvPr/>
        </p:nvSpPr>
        <p:spPr>
          <a:xfrm>
            <a:off x="587376" y="2241920"/>
            <a:ext cx="3538310" cy="3529043"/>
          </a:xfrm>
          <a:prstGeom prst="rect">
            <a:avLst/>
          </a:prstGeom>
          <a:noFill/>
        </p:spPr>
        <p:txBody>
          <a:bodyPr wrap="square" rtlCol="0">
            <a:spAutoFit/>
          </a:bodyPr>
          <a:lstStyle/>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The biggest outflow outliers are projected to occur in Scenario 2</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May and July are projected to have the biggest outliers, while outliers over 3 m</a:t>
            </a:r>
            <a:r>
              <a:rPr lang="en-CA" sz="1200" baseline="30000">
                <a:solidFill>
                  <a:schemeClr val="tx2"/>
                </a:solidFill>
                <a:latin typeface="Verdana" panose="020B0604030504040204" pitchFamily="34" charset="0"/>
                <a:ea typeface="Verdana" panose="020B0604030504040204" pitchFamily="34" charset="0"/>
                <a:cs typeface="Verdana" panose="020B0604030504040204" pitchFamily="34" charset="0"/>
              </a:rPr>
              <a:t>3</a:t>
            </a:r>
            <a:r>
              <a:rPr lang="en-CA" sz="1200">
                <a:solidFill>
                  <a:schemeClr val="tx2"/>
                </a:solidFill>
                <a:latin typeface="Verdana" panose="020B0604030504040204" pitchFamily="34" charset="0"/>
                <a:ea typeface="Verdana" panose="020B0604030504040204" pitchFamily="34" charset="0"/>
                <a:cs typeface="Verdana" panose="020B0604030504040204" pitchFamily="34" charset="0"/>
              </a:rPr>
              <a:t>/s are common for all climate scenarios from March to June</a:t>
            </a:r>
            <a:endPar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Historical data has a large IQR in May, likely due to snowmelt runoff in this month</a:t>
            </a:r>
          </a:p>
          <a:p>
            <a:pPr marL="171450" indent="-171450" algn="l">
              <a:lnSpc>
                <a:spcPct val="125000"/>
              </a:lnSpc>
              <a:buFont typeface="Arial" panose="020B0604020202020204" pitchFamily="34" charset="0"/>
              <a:buChar char="•"/>
            </a:pPr>
            <a:endParaRPr lang="en-CA" sz="12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gn="l">
              <a:lnSpc>
                <a:spcPct val="125000"/>
              </a:lnSpc>
              <a:buFont typeface="Arial" panose="020B0604020202020204" pitchFamily="34" charset="0"/>
              <a:buChar char="•"/>
            </a:pPr>
            <a:r>
              <a:rPr lang="en-CA" sz="1200" b="0" i="0">
                <a:solidFill>
                  <a:schemeClr val="tx2"/>
                </a:solidFill>
                <a:latin typeface="Verdana" panose="020B0604030504040204" pitchFamily="34" charset="0"/>
                <a:ea typeface="Verdana" panose="020B0604030504040204" pitchFamily="34" charset="0"/>
                <a:cs typeface="Verdana" panose="020B0604030504040204" pitchFamily="34" charset="0"/>
              </a:rPr>
              <a:t>The largest projected outflow (which occurred in Scenario 2) is 30% larger than the largest historical outflow event</a:t>
            </a:r>
          </a:p>
        </p:txBody>
      </p:sp>
      <p:sp>
        <p:nvSpPr>
          <p:cNvPr id="17" name="Subtitle 4">
            <a:extLst>
              <a:ext uri="{FF2B5EF4-FFF2-40B4-BE49-F238E27FC236}">
                <a16:creationId xmlns:a16="http://schemas.microsoft.com/office/drawing/2014/main" id="{64BBDA59-BFF7-5BAD-0F7A-F9C752C351F0}"/>
              </a:ext>
            </a:extLst>
          </p:cNvPr>
          <p:cNvSpPr txBox="1">
            <a:spLocks/>
          </p:cNvSpPr>
          <p:nvPr/>
        </p:nvSpPr>
        <p:spPr>
          <a:xfrm>
            <a:off x="587376" y="1740118"/>
            <a:ext cx="6081604" cy="359427"/>
          </a:xfrm>
          <a:prstGeom prst="rect">
            <a:avLst/>
          </a:prstGeom>
        </p:spPr>
        <p:txBody>
          <a:bodyPr>
            <a:normAutofit/>
          </a:bodyPr>
          <a:lstStyle>
            <a:lvl1pPr marL="0" indent="0" algn="l" defTabSz="180000" rtl="0" eaLnBrk="1" latinLnBrk="0" hangingPunct="1">
              <a:lnSpc>
                <a:spcPct val="125000"/>
              </a:lnSpc>
              <a:spcBef>
                <a:spcPts val="400"/>
              </a:spcBef>
              <a:spcAft>
                <a:spcPts val="400"/>
              </a:spcAft>
              <a:buSzPct val="125000"/>
              <a:buFont typeface="Arial" panose="020B0604020202020204" pitchFamily="34" charset="0"/>
              <a:buNone/>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285750" indent="-285750" algn="l" defTabSz="93150" rtl="0" eaLnBrk="1" latinLnBrk="0" hangingPunct="1">
              <a:lnSpc>
                <a:spcPct val="125000"/>
              </a:lnSpc>
              <a:spcBef>
                <a:spcPts val="400"/>
              </a:spcBef>
              <a:spcAft>
                <a:spcPts val="400"/>
              </a:spcAft>
              <a:buSzPct val="100000"/>
              <a:buFontTx/>
              <a:buBlip>
                <a:blip r:embed="rId2">
                  <a:extLst>
                    <a:ext uri="{96DAC541-7B7A-43D3-8B79-37D633B846F1}">
                      <asvg:svgBlip xmlns:asvg="http://schemas.microsoft.com/office/drawing/2016/SVG/main" r:embed="rId3"/>
                    </a:ext>
                  </a:extLst>
                </a:blip>
              </a:buBlip>
              <a:defRPr sz="1400" b="0" i="0" kern="1200" baseline="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538163" indent="-223838" algn="l" defTabSz="914400" rtl="0" eaLnBrk="1" latinLnBrk="0" hangingPunct="1">
              <a:lnSpc>
                <a:spcPct val="125000"/>
              </a:lnSpc>
              <a:spcBef>
                <a:spcPts val="400"/>
              </a:spcBef>
              <a:spcAft>
                <a:spcPts val="400"/>
              </a:spcAft>
              <a:buClr>
                <a:schemeClr val="tx2"/>
              </a:buClr>
              <a:buSzPct val="100000"/>
              <a:buFont typeface="Arial" panose="020B0604020202020204" pitchFamily="34" charset="0"/>
              <a:buChar char="•"/>
              <a:tabLst/>
              <a:defRPr lang="en-US" sz="1400" b="0" i="0" kern="1200" baseline="0" dirty="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711200" indent="-171450" algn="l" defTabSz="914400" rtl="0" eaLnBrk="1" latinLnBrk="0" hangingPunct="1">
              <a:lnSpc>
                <a:spcPct val="125000"/>
              </a:lnSpc>
              <a:spcBef>
                <a:spcPts val="400"/>
              </a:spcBef>
              <a:spcAft>
                <a:spcPts val="400"/>
              </a:spcAft>
              <a:buSzPct val="100000"/>
              <a:buFont typeface="System Font Regular"/>
              <a:buChar char="⁃"/>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717550" indent="0" algn="l" defTabSz="914400" rtl="0" eaLnBrk="1" latinLnBrk="0" hangingPunct="1">
              <a:lnSpc>
                <a:spcPct val="125000"/>
              </a:lnSpc>
              <a:spcBef>
                <a:spcPts val="400"/>
              </a:spcBef>
              <a:spcAft>
                <a:spcPts val="400"/>
              </a:spcAft>
              <a:buFont typeface="System Font Regular"/>
              <a:buNone/>
              <a:tabLst/>
              <a:defRPr sz="1200" b="0" i="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93980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6pPr>
            <a:lvl7pPr marL="1111250"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7pPr>
            <a:lvl8pPr marL="1338263"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8pPr>
            <a:lvl9pPr marL="1558925" indent="0" algn="l" defTabSz="914400" rtl="0" eaLnBrk="1" latinLnBrk="0" hangingPunct="1">
              <a:lnSpc>
                <a:spcPct val="125000"/>
              </a:lnSpc>
              <a:spcBef>
                <a:spcPts val="400"/>
              </a:spcBef>
              <a:spcAft>
                <a:spcPts val="400"/>
              </a:spcAft>
              <a:buFont typeface="Arial" panose="020B0604020202020204" pitchFamily="34" charset="0"/>
              <a:buNone/>
              <a:tabLst/>
              <a:defRPr lang="en-US" sz="1200" b="0" i="0" kern="1200" dirty="0" smtClean="0">
                <a:solidFill>
                  <a:schemeClr val="tx2"/>
                </a:solidFill>
                <a:latin typeface="Verdana" panose="020B0604030504040204" pitchFamily="34" charset="0"/>
                <a:ea typeface="Verdana" panose="020B0604030504040204" pitchFamily="34" charset="0"/>
                <a:cs typeface="Verdana" panose="020B0604030504040204" pitchFamily="34" charset="0"/>
              </a:defRPr>
            </a:lvl9pPr>
          </a:lstStyle>
          <a:p>
            <a:r>
              <a:rPr lang="en-CA" sz="1200" b="1"/>
              <a:t>Outflow Scenario Outlier Comparison</a:t>
            </a:r>
          </a:p>
        </p:txBody>
      </p:sp>
      <p:pic>
        <p:nvPicPr>
          <p:cNvPr id="4" name="Content Placeholder 3" descr="A graph of a graph showing a number of data&#10;&#10;Description automatically generated with medium confidence">
            <a:extLst>
              <a:ext uri="{FF2B5EF4-FFF2-40B4-BE49-F238E27FC236}">
                <a16:creationId xmlns:a16="http://schemas.microsoft.com/office/drawing/2014/main" id="{CF47AD4C-9B3F-05EE-CF6E-EBFEA2398446}"/>
              </a:ext>
            </a:extLst>
          </p:cNvPr>
          <p:cNvPicPr>
            <a:picLocks noGrp="1" noChangeAspect="1"/>
          </p:cNvPicPr>
          <p:nvPr>
            <p:ph sz="quarter" idx="16"/>
          </p:nvPr>
        </p:nvPicPr>
        <p:blipFill>
          <a:blip r:embed="rId4" cstate="print">
            <a:extLst>
              <a:ext uri="{28A0092B-C50C-407E-A947-70E740481C1C}">
                <a14:useLocalDpi xmlns:a14="http://schemas.microsoft.com/office/drawing/2010/main" val="0"/>
              </a:ext>
            </a:extLst>
          </a:blip>
          <a:stretch>
            <a:fillRect/>
          </a:stretch>
        </p:blipFill>
        <p:spPr>
          <a:xfrm>
            <a:off x="4104933" y="1740118"/>
            <a:ext cx="7922765" cy="4203482"/>
          </a:xfrm>
          <a:prstGeom prst="rect">
            <a:avLst/>
          </a:prstGeom>
        </p:spPr>
      </p:pic>
    </p:spTree>
    <p:extLst>
      <p:ext uri="{BB962C8B-B14F-4D97-AF65-F5344CB8AC3E}">
        <p14:creationId xmlns:p14="http://schemas.microsoft.com/office/powerpoint/2010/main" val="3196506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A56CD3CA-BB27-8DA7-2CA4-955150B4DF0C}"/>
              </a:ext>
            </a:extLst>
          </p:cNvPr>
          <p:cNvSpPr txBox="1"/>
          <p:nvPr/>
        </p:nvSpPr>
        <p:spPr>
          <a:xfrm>
            <a:off x="594464" y="1732547"/>
            <a:ext cx="5393135" cy="4323801"/>
          </a:xfrm>
          <a:prstGeom prst="rect">
            <a:avLst/>
          </a:prstGeom>
        </p:spPr>
        <p:txBody>
          <a:bodyPr vert="horz" lIns="0" tIns="0" rIns="0" bIns="0" rtlCol="0">
            <a:normAutofit lnSpcReduction="10000"/>
          </a:bodyPr>
          <a:lstStyle/>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PMP estimates from several sources for similar basins are between 200-300 mm.</a:t>
            </a:r>
          </a:p>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PMP AEP on the eastern slopes of the Rockies estimated at 10</a:t>
            </a:r>
            <a:r>
              <a:rPr lang="en-US" baseline="30000">
                <a:solidFill>
                  <a:schemeClr val="tx2"/>
                </a:solidFill>
                <a:latin typeface="Verdana" panose="020B0604030504040204" pitchFamily="34" charset="0"/>
                <a:ea typeface="Verdana" panose="020B0604030504040204" pitchFamily="34" charset="0"/>
              </a:rPr>
              <a:t>-8</a:t>
            </a:r>
            <a:r>
              <a:rPr lang="en-US">
                <a:solidFill>
                  <a:schemeClr val="tx2"/>
                </a:solidFill>
                <a:latin typeface="Verdana" panose="020B0604030504040204" pitchFamily="34" charset="0"/>
                <a:ea typeface="Verdana" panose="020B0604030504040204" pitchFamily="34" charset="0"/>
              </a:rPr>
              <a:t>.</a:t>
            </a:r>
          </a:p>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Equivalent estimate based on:</a:t>
            </a:r>
          </a:p>
          <a:p>
            <a:pPr marL="742950" lvl="1"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Historical: 125 mm.</a:t>
            </a:r>
          </a:p>
          <a:p>
            <a:pPr marL="742950" lvl="1"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CMIP6 Scenario 2: 255 mm.</a:t>
            </a:r>
          </a:p>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Historical record alone is insufficient for robust PMP estimation.</a:t>
            </a:r>
          </a:p>
          <a:p>
            <a:pPr marL="285750" indent="-285750" defTabSz="180000">
              <a:lnSpc>
                <a:spcPct val="125000"/>
              </a:lnSpc>
              <a:spcBef>
                <a:spcPts val="400"/>
              </a:spcBef>
              <a:spcAft>
                <a:spcPts val="400"/>
              </a:spcAft>
              <a:buSzPct val="125000"/>
              <a:buFont typeface="Arial" panose="020B0604020202020204" pitchFamily="34" charset="0"/>
              <a:buChar char="•"/>
            </a:pPr>
            <a:r>
              <a:rPr lang="en-US" b="1">
                <a:solidFill>
                  <a:schemeClr val="tx2"/>
                </a:solidFill>
                <a:latin typeface="Verdana" panose="020B0604030504040204" pitchFamily="34" charset="0"/>
                <a:ea typeface="Verdana" panose="020B0604030504040204" pitchFamily="34" charset="0"/>
              </a:rPr>
              <a:t>247 mm</a:t>
            </a:r>
            <a:r>
              <a:rPr lang="en-US">
                <a:solidFill>
                  <a:schemeClr val="tx2"/>
                </a:solidFill>
                <a:latin typeface="Verdana" panose="020B0604030504040204" pitchFamily="34" charset="0"/>
                <a:ea typeface="Verdana" panose="020B0604030504040204" pitchFamily="34" charset="0"/>
              </a:rPr>
              <a:t> selected as PMP (mean of published range excluding outliers).</a:t>
            </a:r>
          </a:p>
          <a:p>
            <a:pPr marL="285750" indent="-285750" defTabSz="180000">
              <a:lnSpc>
                <a:spcPct val="125000"/>
              </a:lnSpc>
              <a:spcBef>
                <a:spcPts val="400"/>
              </a:spcBef>
              <a:spcAft>
                <a:spcPts val="400"/>
              </a:spcAft>
              <a:buSzPct val="125000"/>
              <a:buFont typeface="Arial" panose="020B0604020202020204" pitchFamily="34" charset="0"/>
              <a:buChar char="•"/>
            </a:pPr>
            <a:endParaRPr lang="en-US">
              <a:solidFill>
                <a:schemeClr val="tx2"/>
              </a:solidFill>
              <a:latin typeface="Verdana" panose="020B0604030504040204" pitchFamily="34" charset="0"/>
              <a:ea typeface="Verdana" panose="020B0604030504040204" pitchFamily="34" charset="0"/>
            </a:endParaRPr>
          </a:p>
        </p:txBody>
      </p:sp>
      <p:sp>
        <p:nvSpPr>
          <p:cNvPr id="6" name="Title 5">
            <a:extLst>
              <a:ext uri="{FF2B5EF4-FFF2-40B4-BE49-F238E27FC236}">
                <a16:creationId xmlns:a16="http://schemas.microsoft.com/office/drawing/2014/main" id="{6D9031C6-A6A8-8E2B-2F3B-90A5D431EC0D}"/>
              </a:ext>
            </a:extLst>
          </p:cNvPr>
          <p:cNvSpPr>
            <a:spLocks noGrp="1"/>
          </p:cNvSpPr>
          <p:nvPr>
            <p:ph type="title"/>
          </p:nvPr>
        </p:nvSpPr>
        <p:spPr>
          <a:xfrm>
            <a:off x="587376" y="584200"/>
            <a:ext cx="11017248" cy="633693"/>
          </a:xfrm>
        </p:spPr>
        <p:txBody>
          <a:bodyPr vert="horz" lIns="0" tIns="0" rIns="0" bIns="0" rtlCol="0" anchor="t">
            <a:normAutofit/>
          </a:bodyPr>
          <a:lstStyle/>
          <a:p>
            <a:r>
              <a:rPr lang="en-US" b="1" kern="1200">
                <a:latin typeface="Verdana" panose="020B0604030504040204" pitchFamily="34" charset="0"/>
                <a:ea typeface="Verdana" panose="020B0604030504040204" pitchFamily="34" charset="0"/>
                <a:cs typeface="Verdana" panose="020B0604030504040204" pitchFamily="34" charset="0"/>
              </a:rPr>
              <a:t>Climate Projection Results – PMP Estimate</a:t>
            </a:r>
          </a:p>
        </p:txBody>
      </p:sp>
      <p:pic>
        <p:nvPicPr>
          <p:cNvPr id="10" name="Content Placeholder 9" descr="A map of the united states&#10;&#10;Description automatically generated">
            <a:extLst>
              <a:ext uri="{FF2B5EF4-FFF2-40B4-BE49-F238E27FC236}">
                <a16:creationId xmlns:a16="http://schemas.microsoft.com/office/drawing/2014/main" id="{D7826CA6-47D3-8FA3-453A-59EA9D89BA20}"/>
              </a:ext>
            </a:extLst>
          </p:cNvPr>
          <p:cNvPicPr>
            <a:picLocks noGrp="1" noChangeAspect="1"/>
          </p:cNvPicPr>
          <p:nvPr>
            <p:ph sz="quarter" idx="14"/>
          </p:nvPr>
        </p:nvPicPr>
        <p:blipFill>
          <a:blip r:embed="rId2"/>
          <a:stretch>
            <a:fillRect/>
          </a:stretch>
        </p:blipFill>
        <p:spPr>
          <a:xfrm>
            <a:off x="6694430" y="1207873"/>
            <a:ext cx="3910783" cy="5055907"/>
          </a:xfrm>
          <a:prstGeom prst="rect">
            <a:avLst/>
          </a:prstGeom>
        </p:spPr>
      </p:pic>
      <p:sp>
        <p:nvSpPr>
          <p:cNvPr id="12" name="Oval 11">
            <a:extLst>
              <a:ext uri="{FF2B5EF4-FFF2-40B4-BE49-F238E27FC236}">
                <a16:creationId xmlns:a16="http://schemas.microsoft.com/office/drawing/2014/main" id="{3D2D9D9C-C2EF-3C35-8043-38C5D090C9D3}"/>
              </a:ext>
            </a:extLst>
          </p:cNvPr>
          <p:cNvSpPr/>
          <p:nvPr/>
        </p:nvSpPr>
        <p:spPr>
          <a:xfrm>
            <a:off x="10079568" y="4236552"/>
            <a:ext cx="360000" cy="3600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a:extLst>
              <a:ext uri="{FF2B5EF4-FFF2-40B4-BE49-F238E27FC236}">
                <a16:creationId xmlns:a16="http://schemas.microsoft.com/office/drawing/2014/main" id="{00E55F67-4870-1D27-CEE8-E1DB73F7CE2C}"/>
              </a:ext>
            </a:extLst>
          </p:cNvPr>
          <p:cNvSpPr txBox="1"/>
          <p:nvPr/>
        </p:nvSpPr>
        <p:spPr>
          <a:xfrm>
            <a:off x="10777847" y="3848809"/>
            <a:ext cx="1414153" cy="870175"/>
          </a:xfrm>
          <a:prstGeom prst="rect">
            <a:avLst/>
          </a:prstGeom>
          <a:noFill/>
        </p:spPr>
        <p:txBody>
          <a:bodyPr wrap="square" rtlCol="0">
            <a:spAutoFit/>
          </a:bodyPr>
          <a:lstStyle/>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Tent Mountain </a:t>
            </a:r>
          </a:p>
          <a:p>
            <a:pPr algn="ctr">
              <a:lnSpc>
                <a:spcPct val="125000"/>
              </a:lnSpc>
            </a:pPr>
            <a:r>
              <a:rPr lang="en-US" sz="1400" b="0" i="0">
                <a:latin typeface="Verdana" panose="020B0604030504040204" pitchFamily="34" charset="0"/>
                <a:ea typeface="Verdana" panose="020B0604030504040204" pitchFamily="34" charset="0"/>
                <a:cs typeface="Verdana" panose="020B0604030504040204" pitchFamily="34" charset="0"/>
              </a:rPr>
              <a:t>(approx.)</a:t>
            </a:r>
            <a:endParaRPr lang="en-CA" sz="1400" b="0" i="0">
              <a:latin typeface="Verdana" panose="020B0604030504040204" pitchFamily="34" charset="0"/>
              <a:ea typeface="Verdana" panose="020B0604030504040204" pitchFamily="34" charset="0"/>
              <a:cs typeface="Verdana" panose="020B0604030504040204" pitchFamily="34" charset="0"/>
            </a:endParaRPr>
          </a:p>
        </p:txBody>
      </p:sp>
      <p:cxnSp>
        <p:nvCxnSpPr>
          <p:cNvPr id="15" name="Straight Arrow Connector 14">
            <a:extLst>
              <a:ext uri="{FF2B5EF4-FFF2-40B4-BE49-F238E27FC236}">
                <a16:creationId xmlns:a16="http://schemas.microsoft.com/office/drawing/2014/main" id="{96D5FCD3-EDB5-24C7-DD19-AE9C4AA72D94}"/>
              </a:ext>
            </a:extLst>
          </p:cNvPr>
          <p:cNvCxnSpPr>
            <a:cxnSpLocks/>
          </p:cNvCxnSpPr>
          <p:nvPr/>
        </p:nvCxnSpPr>
        <p:spPr>
          <a:xfrm flipH="1">
            <a:off x="10259568" y="4288962"/>
            <a:ext cx="579882" cy="127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30080B-6CCE-BB7F-1BC8-81C2FEC811B6}"/>
              </a:ext>
            </a:extLst>
          </p:cNvPr>
          <p:cNvSpPr txBox="1"/>
          <p:nvPr/>
        </p:nvSpPr>
        <p:spPr>
          <a:xfrm>
            <a:off x="6694429" y="6240697"/>
            <a:ext cx="3910783" cy="507831"/>
          </a:xfrm>
          <a:prstGeom prst="rect">
            <a:avLst/>
          </a:prstGeom>
          <a:noFill/>
        </p:spPr>
        <p:txBody>
          <a:bodyPr wrap="square">
            <a:spAutoFit/>
          </a:bodyPr>
          <a:lstStyle/>
          <a:p>
            <a:r>
              <a:rPr lang="en-CA" sz="900" kern="0">
                <a:effectLst/>
                <a:latin typeface="Times New Roman" panose="02020603050405020304" pitchFamily="18" charset="0"/>
                <a:ea typeface="Times New Roman" panose="02020603050405020304" pitchFamily="18" charset="0"/>
              </a:rPr>
              <a:t>British Columbia Ministry of Environment and Climate Change Strategy, "Bulletin 2020-3-PMP, British Columbia Extreme Flood Project Probable Maximum Precipitation Guidelines – Technical Report." </a:t>
            </a:r>
            <a:endParaRPr lang="en-CA" sz="900"/>
          </a:p>
        </p:txBody>
      </p:sp>
    </p:spTree>
    <p:extLst>
      <p:ext uri="{BB962C8B-B14F-4D97-AF65-F5344CB8AC3E}">
        <p14:creationId xmlns:p14="http://schemas.microsoft.com/office/powerpoint/2010/main" val="1394731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with a line graph&#10;&#10;Description automatically generated">
            <a:extLst>
              <a:ext uri="{FF2B5EF4-FFF2-40B4-BE49-F238E27FC236}">
                <a16:creationId xmlns:a16="http://schemas.microsoft.com/office/drawing/2014/main" id="{F8FF1187-D875-AA63-BEB4-B4B3BEDE0307}"/>
              </a:ext>
            </a:extLst>
          </p:cNvPr>
          <p:cNvPicPr>
            <a:picLocks noGrp="1" noChangeAspect="1"/>
          </p:cNvPicPr>
          <p:nvPr>
            <p:ph sz="quarter" idx="14"/>
          </p:nvPr>
        </p:nvPicPr>
        <p:blipFill>
          <a:blip r:embed="rId2"/>
          <a:stretch>
            <a:fillRect/>
          </a:stretch>
        </p:blipFill>
        <p:spPr>
          <a:xfrm>
            <a:off x="3545305" y="1752204"/>
            <a:ext cx="7095748" cy="3796224"/>
          </a:xfrm>
          <a:prstGeom prst="rect">
            <a:avLst/>
          </a:prstGeom>
          <a:noFill/>
        </p:spPr>
      </p:pic>
      <p:sp>
        <p:nvSpPr>
          <p:cNvPr id="6" name="Title 5">
            <a:extLst>
              <a:ext uri="{FF2B5EF4-FFF2-40B4-BE49-F238E27FC236}">
                <a16:creationId xmlns:a16="http://schemas.microsoft.com/office/drawing/2014/main" id="{6D9031C6-A6A8-8E2B-2F3B-90A5D431EC0D}"/>
              </a:ext>
            </a:extLst>
          </p:cNvPr>
          <p:cNvSpPr>
            <a:spLocks noGrp="1"/>
          </p:cNvSpPr>
          <p:nvPr>
            <p:ph type="title"/>
          </p:nvPr>
        </p:nvSpPr>
        <p:spPr>
          <a:xfrm>
            <a:off x="587376" y="584200"/>
            <a:ext cx="11017248" cy="633693"/>
          </a:xfrm>
        </p:spPr>
        <p:txBody>
          <a:bodyPr vert="horz" lIns="0" tIns="0" rIns="0" bIns="0" rtlCol="0" anchor="t">
            <a:normAutofit/>
          </a:bodyPr>
          <a:lstStyle/>
          <a:p>
            <a:r>
              <a:rPr lang="en-US" b="1" kern="1200">
                <a:latin typeface="Verdana" panose="020B0604030504040204" pitchFamily="34" charset="0"/>
                <a:ea typeface="Verdana" panose="020B0604030504040204" pitchFamily="34" charset="0"/>
                <a:cs typeface="Verdana" panose="020B0604030504040204" pitchFamily="34" charset="0"/>
              </a:rPr>
              <a:t>Climate Projection Results – PMF Estimate</a:t>
            </a:r>
          </a:p>
        </p:txBody>
      </p:sp>
      <p:pic>
        <p:nvPicPr>
          <p:cNvPr id="7" name="Picture 6" descr="A screenshot of a phone&#10;&#10;Description automatically generated">
            <a:extLst>
              <a:ext uri="{FF2B5EF4-FFF2-40B4-BE49-F238E27FC236}">
                <a16:creationId xmlns:a16="http://schemas.microsoft.com/office/drawing/2014/main" id="{4729B1C9-0645-E626-BC3E-36A6CA4DDA65}"/>
              </a:ext>
            </a:extLst>
          </p:cNvPr>
          <p:cNvPicPr>
            <a:picLocks noChangeAspect="1"/>
          </p:cNvPicPr>
          <p:nvPr/>
        </p:nvPicPr>
        <p:blipFill>
          <a:blip r:embed="rId3"/>
          <a:stretch>
            <a:fillRect/>
          </a:stretch>
        </p:blipFill>
        <p:spPr>
          <a:xfrm>
            <a:off x="10641053" y="1378823"/>
            <a:ext cx="1392489" cy="4169605"/>
          </a:xfrm>
          <a:prstGeom prst="rect">
            <a:avLst/>
          </a:prstGeom>
        </p:spPr>
      </p:pic>
      <p:sp>
        <p:nvSpPr>
          <p:cNvPr id="2" name="TextBox 1">
            <a:extLst>
              <a:ext uri="{FF2B5EF4-FFF2-40B4-BE49-F238E27FC236}">
                <a16:creationId xmlns:a16="http://schemas.microsoft.com/office/drawing/2014/main" id="{AB5250B4-AD3D-F639-D381-E41FBFAF8B72}"/>
              </a:ext>
            </a:extLst>
          </p:cNvPr>
          <p:cNvSpPr txBox="1"/>
          <p:nvPr/>
        </p:nvSpPr>
        <p:spPr>
          <a:xfrm>
            <a:off x="336884" y="1752204"/>
            <a:ext cx="3208421" cy="4304144"/>
          </a:xfrm>
          <a:prstGeom prst="rect">
            <a:avLst/>
          </a:prstGeom>
        </p:spPr>
        <p:txBody>
          <a:bodyPr vert="horz" lIns="0" tIns="0" rIns="0" bIns="0" rtlCol="0">
            <a:normAutofit/>
          </a:bodyPr>
          <a:lstStyle/>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247 mm PMP simulated using SCS type II hyetograph.</a:t>
            </a:r>
          </a:p>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Governing scenario involves initially full Lower Reservoir.</a:t>
            </a:r>
          </a:p>
          <a:p>
            <a:pPr marL="285750" indent="-285750" defTabSz="180000">
              <a:lnSpc>
                <a:spcPct val="125000"/>
              </a:lnSpc>
              <a:spcBef>
                <a:spcPts val="400"/>
              </a:spcBef>
              <a:spcAft>
                <a:spcPts val="400"/>
              </a:spcAft>
              <a:buSzPct val="125000"/>
              <a:buFont typeface="Arial" panose="020B0604020202020204" pitchFamily="34" charset="0"/>
              <a:buChar char="•"/>
            </a:pPr>
            <a:r>
              <a:rPr lang="en-US">
                <a:solidFill>
                  <a:schemeClr val="tx2"/>
                </a:solidFill>
                <a:latin typeface="Verdana" panose="020B0604030504040204" pitchFamily="34" charset="0"/>
                <a:ea typeface="Verdana" panose="020B0604030504040204" pitchFamily="34" charset="0"/>
              </a:rPr>
              <a:t>15 m broad-crested spillway accomplishes </a:t>
            </a:r>
            <a:r>
              <a:rPr lang="en-US" b="1">
                <a:solidFill>
                  <a:schemeClr val="tx2"/>
                </a:solidFill>
                <a:latin typeface="Verdana" panose="020B0604030504040204" pitchFamily="34" charset="0"/>
                <a:ea typeface="Verdana" panose="020B0604030504040204" pitchFamily="34" charset="0"/>
              </a:rPr>
              <a:t>75% attenuation</a:t>
            </a:r>
            <a:r>
              <a:rPr lang="en-US">
                <a:solidFill>
                  <a:schemeClr val="tx2"/>
                </a:solidFill>
                <a:latin typeface="Verdana" panose="020B0604030504040204" pitchFamily="34" charset="0"/>
                <a:ea typeface="Verdana" panose="020B0604030504040204" pitchFamily="34" charset="0"/>
              </a:rPr>
              <a:t> of PMF (130.4 cms inflow, 29.6 cms outflow).</a:t>
            </a:r>
          </a:p>
        </p:txBody>
      </p:sp>
    </p:spTree>
    <p:extLst>
      <p:ext uri="{BB962C8B-B14F-4D97-AF65-F5344CB8AC3E}">
        <p14:creationId xmlns:p14="http://schemas.microsoft.com/office/powerpoint/2010/main" val="8830266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EC5F-D510-5614-AA6A-77CDFFD28282}"/>
              </a:ext>
            </a:extLst>
          </p:cNvPr>
          <p:cNvSpPr>
            <a:spLocks noGrp="1"/>
          </p:cNvSpPr>
          <p:nvPr>
            <p:ph type="title"/>
          </p:nvPr>
        </p:nvSpPr>
        <p:spPr>
          <a:xfrm>
            <a:off x="598301" y="3800560"/>
            <a:ext cx="4516140" cy="1246495"/>
          </a:xfrm>
        </p:spPr>
        <p:txBody>
          <a:bodyPr/>
          <a:lstStyle/>
          <a:p>
            <a:r>
              <a:rPr lang="en-CA"/>
              <a:t>Operations Plan</a:t>
            </a:r>
          </a:p>
        </p:txBody>
      </p:sp>
      <p:sp>
        <p:nvSpPr>
          <p:cNvPr id="3" name="Text Placeholder 2">
            <a:extLst>
              <a:ext uri="{FF2B5EF4-FFF2-40B4-BE49-F238E27FC236}">
                <a16:creationId xmlns:a16="http://schemas.microsoft.com/office/drawing/2014/main" id="{A62EE9B4-EE99-A95D-E754-9CEC3001CABC}"/>
              </a:ext>
            </a:extLst>
          </p:cNvPr>
          <p:cNvSpPr>
            <a:spLocks noGrp="1"/>
          </p:cNvSpPr>
          <p:nvPr>
            <p:ph type="body" sz="quarter" idx="12"/>
          </p:nvPr>
        </p:nvSpPr>
        <p:spPr/>
        <p:txBody>
          <a:bodyPr/>
          <a:lstStyle/>
          <a:p>
            <a:endParaRPr lang="en-CA"/>
          </a:p>
        </p:txBody>
      </p:sp>
    </p:spTree>
    <p:extLst>
      <p:ext uri="{BB962C8B-B14F-4D97-AF65-F5344CB8AC3E}">
        <p14:creationId xmlns:p14="http://schemas.microsoft.com/office/powerpoint/2010/main" val="40423145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A37D0BF-E716-B66B-E72C-8A87773283F4}"/>
              </a:ext>
            </a:extLst>
          </p:cNvPr>
          <p:cNvSpPr/>
          <p:nvPr/>
        </p:nvSpPr>
        <p:spPr>
          <a:xfrm>
            <a:off x="7663104" y="0"/>
            <a:ext cx="3093795" cy="6858000"/>
          </a:xfrm>
          <a:prstGeom prst="rect">
            <a:avLst/>
          </a:prstGeom>
          <a:solidFill>
            <a:srgbClr val="000F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Subtitle 4">
            <a:extLst>
              <a:ext uri="{FF2B5EF4-FFF2-40B4-BE49-F238E27FC236}">
                <a16:creationId xmlns:a16="http://schemas.microsoft.com/office/drawing/2014/main" id="{E595A62D-42D1-CCEF-169E-8F1FB1FFC5C9}"/>
              </a:ext>
            </a:extLst>
          </p:cNvPr>
          <p:cNvSpPr>
            <a:spLocks noGrp="1"/>
          </p:cNvSpPr>
          <p:nvPr>
            <p:ph type="subTitle" idx="13"/>
          </p:nvPr>
        </p:nvSpPr>
        <p:spPr>
          <a:xfrm>
            <a:off x="587376" y="1344073"/>
            <a:ext cx="6796329" cy="340842"/>
          </a:xfrm>
        </p:spPr>
        <p:txBody>
          <a:bodyPr>
            <a:normAutofit fontScale="85000" lnSpcReduction="10000"/>
          </a:bodyPr>
          <a:lstStyle/>
          <a:p>
            <a:r>
              <a:rPr lang="en-CA">
                <a:ea typeface="Verdana" panose="020B0604030504040204" pitchFamily="34" charset="0"/>
              </a:rPr>
              <a:t>Bridging the supply gaps in renewable energy generation</a:t>
            </a:r>
            <a:endParaRPr lang="en-US">
              <a:ea typeface="Verdana" panose="020B0604030504040204" pitchFamily="34" charset="0"/>
            </a:endParaRPr>
          </a:p>
        </p:txBody>
      </p:sp>
      <p:pic>
        <p:nvPicPr>
          <p:cNvPr id="2" name="Content Placeholder 1" descr="A diagram of a power plant&#10;&#10;Description automatically generated">
            <a:extLst>
              <a:ext uri="{FF2B5EF4-FFF2-40B4-BE49-F238E27FC236}">
                <a16:creationId xmlns:a16="http://schemas.microsoft.com/office/drawing/2014/main" id="{07BD53D2-402E-CE3E-588E-89D92DA63786}"/>
              </a:ext>
            </a:extLst>
          </p:cNvPr>
          <p:cNvPicPr>
            <a:picLocks noGrp="1" noChangeAspect="1"/>
          </p:cNvPicPr>
          <p:nvPr>
            <p:ph sz="quarter" idx="14"/>
          </p:nvPr>
        </p:nvPicPr>
        <p:blipFill rotWithShape="1">
          <a:blip r:embed="rId2"/>
          <a:srcRect l="7" t="46667" r="351"/>
          <a:stretch/>
        </p:blipFill>
        <p:spPr>
          <a:xfrm>
            <a:off x="0" y="2173827"/>
            <a:ext cx="12206396" cy="3271470"/>
          </a:xfrm>
        </p:spPr>
      </p:pic>
      <p:sp>
        <p:nvSpPr>
          <p:cNvPr id="4" name="Title 3">
            <a:extLst>
              <a:ext uri="{FF2B5EF4-FFF2-40B4-BE49-F238E27FC236}">
                <a16:creationId xmlns:a16="http://schemas.microsoft.com/office/drawing/2014/main" id="{BB060DAE-B0C4-FECA-4649-33D73B7B1798}"/>
              </a:ext>
            </a:extLst>
          </p:cNvPr>
          <p:cNvSpPr>
            <a:spLocks noGrp="1"/>
          </p:cNvSpPr>
          <p:nvPr>
            <p:ph type="title"/>
          </p:nvPr>
        </p:nvSpPr>
        <p:spPr/>
        <p:txBody>
          <a:bodyPr/>
          <a:lstStyle/>
          <a:p>
            <a:r>
              <a:rPr lang="en-CA">
                <a:latin typeface="Verdana"/>
                <a:ea typeface="Verdana"/>
              </a:rPr>
              <a:t>Operations Plan</a:t>
            </a:r>
            <a:endParaRPr lang="en-CA"/>
          </a:p>
        </p:txBody>
      </p:sp>
    </p:spTree>
    <p:extLst>
      <p:ext uri="{BB962C8B-B14F-4D97-AF65-F5344CB8AC3E}">
        <p14:creationId xmlns:p14="http://schemas.microsoft.com/office/powerpoint/2010/main" val="3094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solar generation compared to pool price&#10;&#10;Description automatically generated">
            <a:extLst>
              <a:ext uri="{FF2B5EF4-FFF2-40B4-BE49-F238E27FC236}">
                <a16:creationId xmlns:a16="http://schemas.microsoft.com/office/drawing/2014/main" id="{EF0C51EE-6381-12D8-5205-60639B8C30C0}"/>
              </a:ext>
            </a:extLst>
          </p:cNvPr>
          <p:cNvPicPr>
            <a:picLocks noGrp="1" noChangeAspect="1"/>
          </p:cNvPicPr>
          <p:nvPr>
            <p:ph sz="quarter" idx="15"/>
          </p:nvPr>
        </p:nvPicPr>
        <p:blipFill>
          <a:blip r:embed="rId2"/>
          <a:stretch>
            <a:fillRect/>
          </a:stretch>
        </p:blipFill>
        <p:spPr>
          <a:xfrm>
            <a:off x="1159430" y="1436914"/>
            <a:ext cx="9873139" cy="3666364"/>
          </a:xfrm>
        </p:spPr>
      </p:pic>
      <p:sp>
        <p:nvSpPr>
          <p:cNvPr id="9" name="Title 3">
            <a:extLst>
              <a:ext uri="{FF2B5EF4-FFF2-40B4-BE49-F238E27FC236}">
                <a16:creationId xmlns:a16="http://schemas.microsoft.com/office/drawing/2014/main" id="{EF37062E-361D-76BC-4D32-85DA5D174442}"/>
              </a:ext>
            </a:extLst>
          </p:cNvPr>
          <p:cNvSpPr>
            <a:spLocks noGrp="1"/>
          </p:cNvSpPr>
          <p:nvPr>
            <p:ph type="title"/>
          </p:nvPr>
        </p:nvSpPr>
        <p:spPr>
          <a:xfrm>
            <a:off x="587376" y="584200"/>
            <a:ext cx="11017248" cy="633693"/>
          </a:xfrm>
        </p:spPr>
        <p:txBody>
          <a:bodyPr/>
          <a:lstStyle/>
          <a:p>
            <a:r>
              <a:rPr lang="en-CA">
                <a:latin typeface="Verdana"/>
                <a:ea typeface="Verdana"/>
              </a:rPr>
              <a:t>Operations Plan</a:t>
            </a:r>
            <a:endParaRPr lang="en-CA"/>
          </a:p>
        </p:txBody>
      </p:sp>
      <p:sp>
        <p:nvSpPr>
          <p:cNvPr id="10" name="TextBox 9">
            <a:extLst>
              <a:ext uri="{FF2B5EF4-FFF2-40B4-BE49-F238E27FC236}">
                <a16:creationId xmlns:a16="http://schemas.microsoft.com/office/drawing/2014/main" id="{B9727634-783E-EC49-A4A9-D885AE6A6432}"/>
              </a:ext>
            </a:extLst>
          </p:cNvPr>
          <p:cNvSpPr txBox="1"/>
          <p:nvPr/>
        </p:nvSpPr>
        <p:spPr>
          <a:xfrm>
            <a:off x="1159430" y="5103278"/>
            <a:ext cx="9334399" cy="6479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lnSpc>
                <a:spcPct val="125000"/>
              </a:lnSpc>
              <a:buFont typeface="Arial"/>
              <a:buChar char="•"/>
            </a:pPr>
            <a:r>
              <a:rPr lang="en-US" sz="1000">
                <a:solidFill>
                  <a:schemeClr val="tx2"/>
                </a:solidFill>
                <a:latin typeface="Verdana" panose="020B0604030504040204" pitchFamily="34" charset="0"/>
                <a:ea typeface="Verdana" panose="020B0604030504040204" pitchFamily="34" charset="0"/>
                <a:cs typeface="Verdana" panose="020B0604030504040204" pitchFamily="34" charset="0"/>
              </a:rPr>
              <a:t>Historical AESO wind and solar generation data (2023) correlated to pool price data to identify trends and optimal times to pump</a:t>
            </a:r>
          </a:p>
          <a:p>
            <a:pPr marL="171450" indent="-171450">
              <a:lnSpc>
                <a:spcPct val="125000"/>
              </a:lnSpc>
              <a:buFont typeface="Arial"/>
              <a:buChar char="•"/>
            </a:pPr>
            <a:endParaRPr lang="en-US" sz="1000">
              <a:solidFill>
                <a:schemeClr val="tx2"/>
              </a:solidFill>
              <a:latin typeface="Verdana" panose="020B0604030504040204" pitchFamily="34" charset="0"/>
              <a:ea typeface="Verdana" panose="020B0604030504040204" pitchFamily="34" charset="0"/>
              <a:cs typeface="Verdana" panose="020B0604030504040204" pitchFamily="34" charset="0"/>
            </a:endParaRPr>
          </a:p>
          <a:p>
            <a:pPr marL="171450" indent="-171450">
              <a:lnSpc>
                <a:spcPct val="125000"/>
              </a:lnSpc>
              <a:buFont typeface="Arial"/>
              <a:buChar char="•"/>
            </a:pPr>
            <a:r>
              <a:rPr lang="en-US" sz="1000">
                <a:solidFill>
                  <a:schemeClr val="tx2"/>
                </a:solidFill>
                <a:latin typeface="Verdana" panose="020B0604030504040204" pitchFamily="34" charset="0"/>
                <a:ea typeface="Verdana" panose="020B0604030504040204" pitchFamily="34" charset="0"/>
                <a:cs typeface="Verdana" panose="020B0604030504040204" pitchFamily="34" charset="0"/>
              </a:rPr>
              <a:t>Potential for use of forecasted renewable generation data to identify optimized operational schedule for generation/pumping</a:t>
            </a:r>
          </a:p>
        </p:txBody>
      </p:sp>
    </p:spTree>
    <p:extLst>
      <p:ext uri="{BB962C8B-B14F-4D97-AF65-F5344CB8AC3E}">
        <p14:creationId xmlns:p14="http://schemas.microsoft.com/office/powerpoint/2010/main" val="3494126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BC321D-C34F-F5DA-2E27-4D589B168E66}"/>
              </a:ext>
            </a:extLst>
          </p:cNvPr>
          <p:cNvSpPr>
            <a:spLocks noGrp="1"/>
          </p:cNvSpPr>
          <p:nvPr>
            <p:ph type="title"/>
          </p:nvPr>
        </p:nvSpPr>
        <p:spPr>
          <a:xfrm>
            <a:off x="419100" y="584200"/>
            <a:ext cx="4365532" cy="2844800"/>
          </a:xfrm>
        </p:spPr>
        <p:txBody>
          <a:bodyPr>
            <a:normAutofit fontScale="90000"/>
          </a:bodyPr>
          <a:lstStyle/>
          <a:p>
            <a:r>
              <a:rPr lang="en-CA">
                <a:cs typeface="Times New Roman"/>
              </a:rPr>
              <a:t>Operations Plan –Most Profitable Pool Price Hours Alberta 2022</a:t>
            </a:r>
            <a:endParaRPr lang="en-US"/>
          </a:p>
        </p:txBody>
      </p:sp>
      <p:graphicFrame>
        <p:nvGraphicFramePr>
          <p:cNvPr id="7" name="Table 6">
            <a:extLst>
              <a:ext uri="{FF2B5EF4-FFF2-40B4-BE49-F238E27FC236}">
                <a16:creationId xmlns:a16="http://schemas.microsoft.com/office/drawing/2014/main" id="{BE46BF97-A253-66A4-8F6B-A86EA5BBD857}"/>
              </a:ext>
            </a:extLst>
          </p:cNvPr>
          <p:cNvGraphicFramePr>
            <a:graphicFrameLocks noGrp="1"/>
          </p:cNvGraphicFramePr>
          <p:nvPr>
            <p:extLst>
              <p:ext uri="{D42A27DB-BD31-4B8C-83A1-F6EECF244321}">
                <p14:modId xmlns:p14="http://schemas.microsoft.com/office/powerpoint/2010/main" val="1683474689"/>
              </p:ext>
            </p:extLst>
          </p:nvPr>
        </p:nvGraphicFramePr>
        <p:xfrm>
          <a:off x="4784632" y="246588"/>
          <a:ext cx="6547760" cy="6096806"/>
        </p:xfrm>
        <a:graphic>
          <a:graphicData uri="http://schemas.openxmlformats.org/drawingml/2006/table">
            <a:tbl>
              <a:tblPr firstRow="1" firstCol="1" bandRow="1">
                <a:tableStyleId>{D7AC3CCA-C797-4891-BE02-D94E43425B78}</a:tableStyleId>
              </a:tblPr>
              <a:tblGrid>
                <a:gridCol w="1466522">
                  <a:extLst>
                    <a:ext uri="{9D8B030D-6E8A-4147-A177-3AD203B41FA5}">
                      <a16:colId xmlns:a16="http://schemas.microsoft.com/office/drawing/2014/main" val="3114916459"/>
                    </a:ext>
                  </a:extLst>
                </a:gridCol>
                <a:gridCol w="2424109">
                  <a:extLst>
                    <a:ext uri="{9D8B030D-6E8A-4147-A177-3AD203B41FA5}">
                      <a16:colId xmlns:a16="http://schemas.microsoft.com/office/drawing/2014/main" val="483510151"/>
                    </a:ext>
                  </a:extLst>
                </a:gridCol>
                <a:gridCol w="2657129">
                  <a:extLst>
                    <a:ext uri="{9D8B030D-6E8A-4147-A177-3AD203B41FA5}">
                      <a16:colId xmlns:a16="http://schemas.microsoft.com/office/drawing/2014/main" val="138593693"/>
                    </a:ext>
                  </a:extLst>
                </a:gridCol>
              </a:tblGrid>
              <a:tr h="302558">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Rank</a:t>
                      </a:r>
                    </a:p>
                  </a:txBody>
                  <a:tcPr marL="40590" marR="40590" marT="0" marB="0">
                    <a:solidFill>
                      <a:srgbClr val="305496"/>
                    </a:solidFill>
                  </a:tcPr>
                </a:tc>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2022 Pool Price Hours in Alberta</a:t>
                      </a:r>
                    </a:p>
                  </a:txBody>
                  <a:tcPr marL="40590" marR="40590" marT="0" marB="0">
                    <a:solidFill>
                      <a:srgbClr val="305496"/>
                    </a:solidFill>
                  </a:tcPr>
                </a:tc>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Average Daily Pool Price ($/MWh)</a:t>
                      </a:r>
                    </a:p>
                  </a:txBody>
                  <a:tcPr marL="40590" marR="40590" marT="0" marB="0">
                    <a:solidFill>
                      <a:srgbClr val="305496"/>
                    </a:solidFill>
                  </a:tcPr>
                </a:tc>
                <a:extLst>
                  <a:ext uri="{0D108BD9-81ED-4DB2-BD59-A6C34878D82A}">
                    <a16:rowId xmlns:a16="http://schemas.microsoft.com/office/drawing/2014/main" val="1811715494"/>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5pm - 6pm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292.83</a:t>
                      </a:r>
                    </a:p>
                  </a:txBody>
                  <a:tcPr marL="40590" marR="40590" marT="0" marB="0" anchor="b">
                    <a:solidFill>
                      <a:srgbClr val="B4C6E7"/>
                    </a:solidFill>
                  </a:tcPr>
                </a:tc>
                <a:extLst>
                  <a:ext uri="{0D108BD9-81ED-4DB2-BD59-A6C34878D82A}">
                    <a16:rowId xmlns:a16="http://schemas.microsoft.com/office/drawing/2014/main" val="158387607"/>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6pm - 7pm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260.88</a:t>
                      </a:r>
                    </a:p>
                  </a:txBody>
                  <a:tcPr marL="40590" marR="40590" marT="0" marB="0" anchor="b">
                    <a:solidFill>
                      <a:srgbClr val="B4C6E7"/>
                    </a:solidFill>
                  </a:tcPr>
                </a:tc>
                <a:extLst>
                  <a:ext uri="{0D108BD9-81ED-4DB2-BD59-A6C34878D82A}">
                    <a16:rowId xmlns:a16="http://schemas.microsoft.com/office/drawing/2014/main" val="689601141"/>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3</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4pm - 5pm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256.05</a:t>
                      </a:r>
                    </a:p>
                  </a:txBody>
                  <a:tcPr marL="40590" marR="40590" marT="0" marB="0" anchor="b">
                    <a:solidFill>
                      <a:srgbClr val="B4C6E7"/>
                    </a:solidFill>
                  </a:tcPr>
                </a:tc>
                <a:extLst>
                  <a:ext uri="{0D108BD9-81ED-4DB2-BD59-A6C34878D82A}">
                    <a16:rowId xmlns:a16="http://schemas.microsoft.com/office/drawing/2014/main" val="1850746508"/>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4</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7pm - 8pm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246.58</a:t>
                      </a:r>
                    </a:p>
                  </a:txBody>
                  <a:tcPr marL="40590" marR="40590" marT="0" marB="0" anchor="b">
                    <a:solidFill>
                      <a:srgbClr val="B4C6E7"/>
                    </a:solidFill>
                  </a:tcPr>
                </a:tc>
                <a:extLst>
                  <a:ext uri="{0D108BD9-81ED-4DB2-BD59-A6C34878D82A}">
                    <a16:rowId xmlns:a16="http://schemas.microsoft.com/office/drawing/2014/main" val="3936096382"/>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5</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8pm - 9pm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220.42</a:t>
                      </a:r>
                    </a:p>
                  </a:txBody>
                  <a:tcPr marL="40590" marR="40590" marT="0" marB="0" anchor="b">
                    <a:solidFill>
                      <a:srgbClr val="B4C6E7"/>
                    </a:solidFill>
                  </a:tcPr>
                </a:tc>
                <a:extLst>
                  <a:ext uri="{0D108BD9-81ED-4DB2-BD59-A6C34878D82A}">
                    <a16:rowId xmlns:a16="http://schemas.microsoft.com/office/drawing/2014/main" val="1823813216"/>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6</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3pm - 4pm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211.85</a:t>
                      </a:r>
                    </a:p>
                  </a:txBody>
                  <a:tcPr marL="40590" marR="40590" marT="0" marB="0" anchor="b">
                    <a:solidFill>
                      <a:srgbClr val="B4C6E7"/>
                    </a:solidFill>
                  </a:tcPr>
                </a:tc>
                <a:extLst>
                  <a:ext uri="{0D108BD9-81ED-4DB2-BD59-A6C34878D82A}">
                    <a16:rowId xmlns:a16="http://schemas.microsoft.com/office/drawing/2014/main" val="1148415374"/>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7</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2pm - 3pm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190.44</a:t>
                      </a:r>
                    </a:p>
                  </a:txBody>
                  <a:tcPr marL="40590" marR="40590" marT="0" marB="0" anchor="b">
                    <a:solidFill>
                      <a:srgbClr val="B4C6E7"/>
                    </a:solidFill>
                  </a:tcPr>
                </a:tc>
                <a:extLst>
                  <a:ext uri="{0D108BD9-81ED-4DB2-BD59-A6C34878D82A}">
                    <a16:rowId xmlns:a16="http://schemas.microsoft.com/office/drawing/2014/main" val="4091775775"/>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8</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1pm - 2pm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188.39</a:t>
                      </a:r>
                    </a:p>
                  </a:txBody>
                  <a:tcPr marL="40590" marR="40590" marT="0" marB="0" anchor="b">
                    <a:solidFill>
                      <a:srgbClr val="B4C6E7"/>
                    </a:solidFill>
                  </a:tcPr>
                </a:tc>
                <a:extLst>
                  <a:ext uri="{0D108BD9-81ED-4DB2-BD59-A6C34878D82A}">
                    <a16:rowId xmlns:a16="http://schemas.microsoft.com/office/drawing/2014/main" val="2124004860"/>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9</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noon - 1pm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176.48</a:t>
                      </a:r>
                    </a:p>
                  </a:txBody>
                  <a:tcPr marL="40590" marR="40590" marT="0" marB="0" anchor="b">
                    <a:solidFill>
                      <a:srgbClr val="B4C6E7"/>
                    </a:solidFill>
                  </a:tcPr>
                </a:tc>
                <a:extLst>
                  <a:ext uri="{0D108BD9-81ED-4DB2-BD59-A6C34878D82A}">
                    <a16:rowId xmlns:a16="http://schemas.microsoft.com/office/drawing/2014/main" val="902618734"/>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10</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9pm - 10pm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170.75</a:t>
                      </a:r>
                    </a:p>
                  </a:txBody>
                  <a:tcPr marL="40590" marR="40590" marT="0" marB="0" anchor="b">
                    <a:solidFill>
                      <a:srgbClr val="B4C6E7"/>
                    </a:solidFill>
                  </a:tcPr>
                </a:tc>
                <a:extLst>
                  <a:ext uri="{0D108BD9-81ED-4DB2-BD59-A6C34878D82A}">
                    <a16:rowId xmlns:a16="http://schemas.microsoft.com/office/drawing/2014/main" val="1089551569"/>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11</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11am - noon</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169.81</a:t>
                      </a:r>
                    </a:p>
                  </a:txBody>
                  <a:tcPr marL="40590" marR="40590" marT="0" marB="0" anchor="b">
                    <a:solidFill>
                      <a:srgbClr val="B4C6E7"/>
                    </a:solidFill>
                  </a:tcPr>
                </a:tc>
                <a:extLst>
                  <a:ext uri="{0D108BD9-81ED-4DB2-BD59-A6C34878D82A}">
                    <a16:rowId xmlns:a16="http://schemas.microsoft.com/office/drawing/2014/main" val="2374155184"/>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12</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8am - 9am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150.38</a:t>
                      </a:r>
                    </a:p>
                  </a:txBody>
                  <a:tcPr marL="40590" marR="40590" marT="0" marB="0" anchor="b">
                    <a:solidFill>
                      <a:srgbClr val="B4C6E7"/>
                    </a:solidFill>
                  </a:tcPr>
                </a:tc>
                <a:extLst>
                  <a:ext uri="{0D108BD9-81ED-4DB2-BD59-A6C34878D82A}">
                    <a16:rowId xmlns:a16="http://schemas.microsoft.com/office/drawing/2014/main" val="3581111880"/>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13</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6am - 7am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145.41</a:t>
                      </a:r>
                    </a:p>
                  </a:txBody>
                  <a:tcPr marL="40590" marR="40590" marT="0" marB="0" anchor="b">
                    <a:solidFill>
                      <a:srgbClr val="B4C6E7"/>
                    </a:solidFill>
                  </a:tcPr>
                </a:tc>
                <a:extLst>
                  <a:ext uri="{0D108BD9-81ED-4DB2-BD59-A6C34878D82A}">
                    <a16:rowId xmlns:a16="http://schemas.microsoft.com/office/drawing/2014/main" val="307548541"/>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14</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10am - 11am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145.29</a:t>
                      </a:r>
                    </a:p>
                  </a:txBody>
                  <a:tcPr marL="40590" marR="40590" marT="0" marB="0" anchor="b">
                    <a:solidFill>
                      <a:srgbClr val="B4C6E7"/>
                    </a:solidFill>
                  </a:tcPr>
                </a:tc>
                <a:extLst>
                  <a:ext uri="{0D108BD9-81ED-4DB2-BD59-A6C34878D82A}">
                    <a16:rowId xmlns:a16="http://schemas.microsoft.com/office/drawing/2014/main" val="2666497899"/>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15</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7am - 8am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145.01</a:t>
                      </a:r>
                    </a:p>
                  </a:txBody>
                  <a:tcPr marL="40590" marR="40590" marT="0" marB="0" anchor="b">
                    <a:solidFill>
                      <a:srgbClr val="B4C6E7"/>
                    </a:solidFill>
                  </a:tcPr>
                </a:tc>
                <a:extLst>
                  <a:ext uri="{0D108BD9-81ED-4DB2-BD59-A6C34878D82A}">
                    <a16:rowId xmlns:a16="http://schemas.microsoft.com/office/drawing/2014/main" val="422981759"/>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16</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9am - 10am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132.48</a:t>
                      </a:r>
                    </a:p>
                  </a:txBody>
                  <a:tcPr marL="40590" marR="40590" marT="0" marB="0" anchor="b">
                    <a:solidFill>
                      <a:srgbClr val="B4C6E7"/>
                    </a:solidFill>
                  </a:tcPr>
                </a:tc>
                <a:extLst>
                  <a:ext uri="{0D108BD9-81ED-4DB2-BD59-A6C34878D82A}">
                    <a16:rowId xmlns:a16="http://schemas.microsoft.com/office/drawing/2014/main" val="714756052"/>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17</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11pm - midnight</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131.94</a:t>
                      </a:r>
                    </a:p>
                  </a:txBody>
                  <a:tcPr marL="40590" marR="40590" marT="0" marB="0" anchor="b">
                    <a:solidFill>
                      <a:srgbClr val="B4C6E7"/>
                    </a:solidFill>
                  </a:tcPr>
                </a:tc>
                <a:extLst>
                  <a:ext uri="{0D108BD9-81ED-4DB2-BD59-A6C34878D82A}">
                    <a16:rowId xmlns:a16="http://schemas.microsoft.com/office/drawing/2014/main" val="3710042040"/>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18</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10pm - 11pm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116.37</a:t>
                      </a:r>
                    </a:p>
                  </a:txBody>
                  <a:tcPr marL="40590" marR="40590" marT="0" marB="0" anchor="b">
                    <a:solidFill>
                      <a:srgbClr val="B4C6E7"/>
                    </a:solidFill>
                  </a:tcPr>
                </a:tc>
                <a:extLst>
                  <a:ext uri="{0D108BD9-81ED-4DB2-BD59-A6C34878D82A}">
                    <a16:rowId xmlns:a16="http://schemas.microsoft.com/office/drawing/2014/main" val="3409289871"/>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19</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5am - 6am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103.98</a:t>
                      </a:r>
                    </a:p>
                  </a:txBody>
                  <a:tcPr marL="40590" marR="40590" marT="0" marB="0" anchor="b">
                    <a:solidFill>
                      <a:srgbClr val="B4C6E7"/>
                    </a:solidFill>
                  </a:tcPr>
                </a:tc>
                <a:extLst>
                  <a:ext uri="{0D108BD9-81ED-4DB2-BD59-A6C34878D82A}">
                    <a16:rowId xmlns:a16="http://schemas.microsoft.com/office/drawing/2014/main" val="387007085"/>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20</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midnight - 1am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95.21</a:t>
                      </a:r>
                    </a:p>
                  </a:txBody>
                  <a:tcPr marL="40590" marR="40590" marT="0" marB="0" anchor="b">
                    <a:solidFill>
                      <a:srgbClr val="B4C6E7"/>
                    </a:solidFill>
                  </a:tcPr>
                </a:tc>
                <a:extLst>
                  <a:ext uri="{0D108BD9-81ED-4DB2-BD59-A6C34878D82A}">
                    <a16:rowId xmlns:a16="http://schemas.microsoft.com/office/drawing/2014/main" val="1831650780"/>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21</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1am - 2am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91.24</a:t>
                      </a:r>
                    </a:p>
                  </a:txBody>
                  <a:tcPr marL="40590" marR="40590" marT="0" marB="0" anchor="b">
                    <a:solidFill>
                      <a:srgbClr val="B4C6E7"/>
                    </a:solidFill>
                  </a:tcPr>
                </a:tc>
                <a:extLst>
                  <a:ext uri="{0D108BD9-81ED-4DB2-BD59-A6C34878D82A}">
                    <a16:rowId xmlns:a16="http://schemas.microsoft.com/office/drawing/2014/main" val="1899257983"/>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22</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2am - 3am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87</a:t>
                      </a:r>
                    </a:p>
                  </a:txBody>
                  <a:tcPr marL="40590" marR="40590" marT="0" marB="0" anchor="b">
                    <a:solidFill>
                      <a:srgbClr val="B4C6E7"/>
                    </a:solidFill>
                  </a:tcPr>
                </a:tc>
                <a:extLst>
                  <a:ext uri="{0D108BD9-81ED-4DB2-BD59-A6C34878D82A}">
                    <a16:rowId xmlns:a16="http://schemas.microsoft.com/office/drawing/2014/main" val="4098953489"/>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23</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4am - 5am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85.59</a:t>
                      </a:r>
                    </a:p>
                  </a:txBody>
                  <a:tcPr marL="40590" marR="40590" marT="0" marB="0" anchor="b">
                    <a:solidFill>
                      <a:srgbClr val="B4C6E7"/>
                    </a:solidFill>
                  </a:tcPr>
                </a:tc>
                <a:extLst>
                  <a:ext uri="{0D108BD9-81ED-4DB2-BD59-A6C34878D82A}">
                    <a16:rowId xmlns:a16="http://schemas.microsoft.com/office/drawing/2014/main" val="654854205"/>
                  </a:ext>
                </a:extLst>
              </a:tr>
              <a:tr h="237774">
                <a:tc>
                  <a:txBody>
                    <a:bodyPr/>
                    <a:lstStyle/>
                    <a:p>
                      <a:pPr algn="ctr">
                        <a:lnSpc>
                          <a:spcPct val="150000"/>
                        </a:lnSpc>
                        <a:spcAft>
                          <a:spcPts val="600"/>
                        </a:spcAft>
                      </a:pPr>
                      <a:r>
                        <a:rPr lang="en-CA" sz="12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24</a:t>
                      </a:r>
                    </a:p>
                  </a:txBody>
                  <a:tcPr marL="40590" marR="40590" marT="0" marB="0" anchor="b">
                    <a:solidFill>
                      <a:srgbClr val="305496"/>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3am - 4am</a:t>
                      </a:r>
                    </a:p>
                  </a:txBody>
                  <a:tcPr marL="40590" marR="40590" marT="0" marB="0" anchor="b">
                    <a:solidFill>
                      <a:srgbClr val="B4C6E7"/>
                    </a:solidFill>
                  </a:tcPr>
                </a:tc>
                <a:tc>
                  <a:txBody>
                    <a:bodyPr/>
                    <a:lstStyle/>
                    <a:p>
                      <a:pPr algn="ctr">
                        <a:lnSpc>
                          <a:spcPct val="150000"/>
                        </a:lnSpc>
                        <a:spcAft>
                          <a:spcPts val="600"/>
                        </a:spcAft>
                      </a:pPr>
                      <a:r>
                        <a:rPr lang="en-CA" sz="1200" kern="100">
                          <a:effectLst/>
                          <a:latin typeface="Times New Roman" panose="02020603050405020304" pitchFamily="18" charset="0"/>
                          <a:ea typeface="Verdana" panose="020B0604030504040204" pitchFamily="34" charset="0"/>
                          <a:cs typeface="Times New Roman" panose="02020603050405020304" pitchFamily="18" charset="0"/>
                        </a:rPr>
                        <a:t>84.91</a:t>
                      </a:r>
                    </a:p>
                  </a:txBody>
                  <a:tcPr marL="40590" marR="40590" marT="0" marB="0" anchor="b">
                    <a:solidFill>
                      <a:srgbClr val="B4C6E7"/>
                    </a:solidFill>
                  </a:tcPr>
                </a:tc>
                <a:extLst>
                  <a:ext uri="{0D108BD9-81ED-4DB2-BD59-A6C34878D82A}">
                    <a16:rowId xmlns:a16="http://schemas.microsoft.com/office/drawing/2014/main" val="3189845711"/>
                  </a:ext>
                </a:extLst>
              </a:tr>
            </a:tbl>
          </a:graphicData>
        </a:graphic>
      </p:graphicFrame>
    </p:spTree>
    <p:extLst>
      <p:ext uri="{BB962C8B-B14F-4D97-AF65-F5344CB8AC3E}">
        <p14:creationId xmlns:p14="http://schemas.microsoft.com/office/powerpoint/2010/main" val="2567253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E0A7D2-E08B-7EC2-9FA2-F59B7818A4E8}"/>
              </a:ext>
            </a:extLst>
          </p:cNvPr>
          <p:cNvSpPr>
            <a:spLocks noGrp="1"/>
          </p:cNvSpPr>
          <p:nvPr>
            <p:ph type="title"/>
          </p:nvPr>
        </p:nvSpPr>
        <p:spPr>
          <a:xfrm>
            <a:off x="957170" y="572994"/>
            <a:ext cx="10277660" cy="633693"/>
          </a:xfrm>
        </p:spPr>
        <p:txBody>
          <a:bodyPr>
            <a:normAutofit fontScale="90000"/>
          </a:bodyPr>
          <a:lstStyle/>
          <a:p>
            <a:r>
              <a:rPr lang="en-CA" sz="3200">
                <a:latin typeface="Verdana"/>
                <a:ea typeface="Verdana"/>
                <a:cs typeface="Times New Roman"/>
              </a:rPr>
              <a:t>Operations Plan – Net Revenue for different pumping operations (4:5 generating to pumping)</a:t>
            </a:r>
            <a:endParaRPr lang="en-US"/>
          </a:p>
        </p:txBody>
      </p:sp>
      <p:graphicFrame>
        <p:nvGraphicFramePr>
          <p:cNvPr id="8" name="Table 7">
            <a:extLst>
              <a:ext uri="{FF2B5EF4-FFF2-40B4-BE49-F238E27FC236}">
                <a16:creationId xmlns:a16="http://schemas.microsoft.com/office/drawing/2014/main" id="{FD8602E7-A2B3-5379-8579-69C10A8E9E10}"/>
              </a:ext>
            </a:extLst>
          </p:cNvPr>
          <p:cNvGraphicFramePr>
            <a:graphicFrameLocks noGrp="1"/>
          </p:cNvGraphicFramePr>
          <p:nvPr>
            <p:extLst>
              <p:ext uri="{D42A27DB-BD31-4B8C-83A1-F6EECF244321}">
                <p14:modId xmlns:p14="http://schemas.microsoft.com/office/powerpoint/2010/main" val="2998961032"/>
              </p:ext>
            </p:extLst>
          </p:nvPr>
        </p:nvGraphicFramePr>
        <p:xfrm>
          <a:off x="957170" y="1586655"/>
          <a:ext cx="10277660" cy="3636579"/>
        </p:xfrm>
        <a:graphic>
          <a:graphicData uri="http://schemas.openxmlformats.org/drawingml/2006/table">
            <a:tbl>
              <a:tblPr firstRow="1" firstCol="1" bandRow="1">
                <a:tableStyleId>{D7AC3CCA-C797-4891-BE02-D94E43425B78}</a:tableStyleId>
              </a:tblPr>
              <a:tblGrid>
                <a:gridCol w="3425522">
                  <a:extLst>
                    <a:ext uri="{9D8B030D-6E8A-4147-A177-3AD203B41FA5}">
                      <a16:colId xmlns:a16="http://schemas.microsoft.com/office/drawing/2014/main" val="96890396"/>
                    </a:ext>
                  </a:extLst>
                </a:gridCol>
                <a:gridCol w="3425522">
                  <a:extLst>
                    <a:ext uri="{9D8B030D-6E8A-4147-A177-3AD203B41FA5}">
                      <a16:colId xmlns:a16="http://schemas.microsoft.com/office/drawing/2014/main" val="1434913396"/>
                    </a:ext>
                  </a:extLst>
                </a:gridCol>
                <a:gridCol w="3426616">
                  <a:extLst>
                    <a:ext uri="{9D8B030D-6E8A-4147-A177-3AD203B41FA5}">
                      <a16:colId xmlns:a16="http://schemas.microsoft.com/office/drawing/2014/main" val="3912744536"/>
                    </a:ext>
                  </a:extLst>
                </a:gridCol>
              </a:tblGrid>
              <a:tr h="1277067">
                <a:tc>
                  <a:txBody>
                    <a:bodyPr/>
                    <a:lstStyle/>
                    <a:p>
                      <a:pPr algn="ctr">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Options (generating - pumping)</a:t>
                      </a:r>
                    </a:p>
                  </a:txBody>
                  <a:tcPr marL="68580" marR="68580" marT="0" marB="0" anchor="ctr">
                    <a:solidFill>
                      <a:srgbClr val="305496"/>
                    </a:solidFill>
                  </a:tcPr>
                </a:tc>
                <a:tc>
                  <a:txBody>
                    <a:bodyPr/>
                    <a:lstStyle/>
                    <a:p>
                      <a:pPr algn="ctr">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Net Revenue ($)</a:t>
                      </a:r>
                    </a:p>
                  </a:txBody>
                  <a:tcPr marL="68580" marR="68580" marT="0" marB="0" anchor="ctr">
                    <a:solidFill>
                      <a:srgbClr val="305496"/>
                    </a:solidFill>
                  </a:tcPr>
                </a:tc>
                <a:tc>
                  <a:txBody>
                    <a:bodyPr/>
                    <a:lstStyle/>
                    <a:p>
                      <a:pPr algn="ctr">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Annual percent difference between generating and pumping pool prices (%)</a:t>
                      </a:r>
                    </a:p>
                  </a:txBody>
                  <a:tcPr marL="68580" marR="68580" marT="0" marB="0" anchor="ctr">
                    <a:solidFill>
                      <a:srgbClr val="305496"/>
                    </a:solidFill>
                  </a:tcPr>
                </a:tc>
                <a:extLst>
                  <a:ext uri="{0D108BD9-81ED-4DB2-BD59-A6C34878D82A}">
                    <a16:rowId xmlns:a16="http://schemas.microsoft.com/office/drawing/2014/main" val="2881782423"/>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Max Option 1 (10.66-13.33)</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102,427,340.48</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19.15</a:t>
                      </a:r>
                    </a:p>
                  </a:txBody>
                  <a:tcPr marL="68580" marR="68580" marT="0" marB="0" anchor="b">
                    <a:solidFill>
                      <a:srgbClr val="B4C6E7"/>
                    </a:solidFill>
                  </a:tcPr>
                </a:tc>
                <a:extLst>
                  <a:ext uri="{0D108BD9-81ED-4DB2-BD59-A6C34878D82A}">
                    <a16:rowId xmlns:a16="http://schemas.microsoft.com/office/drawing/2014/main" val="3290250814"/>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Set Option 1 (10.66-13.33)</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61,563,407.47</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10.24</a:t>
                      </a:r>
                    </a:p>
                  </a:txBody>
                  <a:tcPr marL="68580" marR="68580" marT="0" marB="0" anchor="b">
                    <a:solidFill>
                      <a:srgbClr val="B4C6E7"/>
                    </a:solidFill>
                  </a:tcPr>
                </a:tc>
                <a:extLst>
                  <a:ext uri="{0D108BD9-81ED-4DB2-BD59-A6C34878D82A}">
                    <a16:rowId xmlns:a16="http://schemas.microsoft.com/office/drawing/2014/main" val="1043684007"/>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Max Option 2 (8-10)</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154,697,133.12</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29.28</a:t>
                      </a:r>
                    </a:p>
                  </a:txBody>
                  <a:tcPr marL="68580" marR="68580" marT="0" marB="0" anchor="b">
                    <a:solidFill>
                      <a:srgbClr val="B4C6E7"/>
                    </a:solidFill>
                  </a:tcPr>
                </a:tc>
                <a:extLst>
                  <a:ext uri="{0D108BD9-81ED-4DB2-BD59-A6C34878D82A}">
                    <a16:rowId xmlns:a16="http://schemas.microsoft.com/office/drawing/2014/main" val="3930593287"/>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Set Option 2 (8-10)</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69,986,023.06</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12.03</a:t>
                      </a:r>
                    </a:p>
                  </a:txBody>
                  <a:tcPr marL="68580" marR="68580" marT="0" marB="0" anchor="b">
                    <a:solidFill>
                      <a:srgbClr val="B4C6E7"/>
                    </a:solidFill>
                  </a:tcPr>
                </a:tc>
                <a:extLst>
                  <a:ext uri="{0D108BD9-81ED-4DB2-BD59-A6C34878D82A}">
                    <a16:rowId xmlns:a16="http://schemas.microsoft.com/office/drawing/2014/main" val="3211658158"/>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Max Option 3 (6-7.5)</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140,851,346.39</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27.09</a:t>
                      </a:r>
                    </a:p>
                  </a:txBody>
                  <a:tcPr marL="68580" marR="68580" marT="0" marB="0" anchor="b">
                    <a:solidFill>
                      <a:srgbClr val="B4C6E7"/>
                    </a:solidFill>
                  </a:tcPr>
                </a:tc>
                <a:extLst>
                  <a:ext uri="{0D108BD9-81ED-4DB2-BD59-A6C34878D82A}">
                    <a16:rowId xmlns:a16="http://schemas.microsoft.com/office/drawing/2014/main" val="1908255903"/>
                  </a:ext>
                </a:extLst>
              </a:tr>
              <a:tr h="393252">
                <a:tc>
                  <a:txBody>
                    <a:bodyPr/>
                    <a:lstStyle/>
                    <a:p>
                      <a:pPr algn="l">
                        <a:lnSpc>
                          <a:spcPct val="150000"/>
                        </a:lnSpc>
                        <a:spcAft>
                          <a:spcPts val="600"/>
                        </a:spcAft>
                      </a:pPr>
                      <a:r>
                        <a:rPr lang="en-CA" sz="1800" kern="100">
                          <a:solidFill>
                            <a:srgbClr val="FFFFFF"/>
                          </a:solidFill>
                          <a:effectLst/>
                          <a:latin typeface="Times New Roman" panose="02020603050405020304" pitchFamily="18" charset="0"/>
                          <a:ea typeface="Verdana" panose="020B0604030504040204" pitchFamily="34" charset="0"/>
                          <a:cs typeface="Times New Roman" panose="02020603050405020304" pitchFamily="18" charset="0"/>
                        </a:rPr>
                        <a:t>Set Option3 (6-7.5)</a:t>
                      </a:r>
                    </a:p>
                  </a:txBody>
                  <a:tcPr marL="68580" marR="68580" marT="0" marB="0" anchor="b">
                    <a:solidFill>
                      <a:srgbClr val="305496"/>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73,131,677,06</a:t>
                      </a:r>
                    </a:p>
                  </a:txBody>
                  <a:tcPr marL="68580" marR="68580" marT="0" marB="0" anchor="b">
                    <a:solidFill>
                      <a:srgbClr val="B4C6E7"/>
                    </a:solidFill>
                  </a:tcPr>
                </a:tc>
                <a:tc>
                  <a:txBody>
                    <a:bodyPr/>
                    <a:lstStyle/>
                    <a:p>
                      <a:pPr algn="ctr">
                        <a:lnSpc>
                          <a:spcPct val="150000"/>
                        </a:lnSpc>
                        <a:spcAft>
                          <a:spcPts val="600"/>
                        </a:spcAft>
                      </a:pPr>
                      <a:r>
                        <a:rPr lang="en-CA" sz="1800" kern="100">
                          <a:effectLst/>
                          <a:latin typeface="Times New Roman" panose="02020603050405020304" pitchFamily="18" charset="0"/>
                          <a:ea typeface="Verdana" panose="020B0604030504040204" pitchFamily="34" charset="0"/>
                          <a:cs typeface="Times New Roman" panose="02020603050405020304" pitchFamily="18" charset="0"/>
                        </a:rPr>
                        <a:t>12.79</a:t>
                      </a:r>
                    </a:p>
                  </a:txBody>
                  <a:tcPr marL="68580" marR="68580" marT="0" marB="0" anchor="b">
                    <a:solidFill>
                      <a:srgbClr val="B4C6E7"/>
                    </a:solidFill>
                  </a:tcPr>
                </a:tc>
                <a:extLst>
                  <a:ext uri="{0D108BD9-81ED-4DB2-BD59-A6C34878D82A}">
                    <a16:rowId xmlns:a16="http://schemas.microsoft.com/office/drawing/2014/main" val="1152488450"/>
                  </a:ext>
                </a:extLst>
              </a:tr>
            </a:tbl>
          </a:graphicData>
        </a:graphic>
      </p:graphicFrame>
    </p:spTree>
    <p:extLst>
      <p:ext uri="{BB962C8B-B14F-4D97-AF65-F5344CB8AC3E}">
        <p14:creationId xmlns:p14="http://schemas.microsoft.com/office/powerpoint/2010/main" val="1971360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fontScale="90000"/>
          </a:bodyPr>
          <a:lstStyle/>
          <a:p>
            <a:r>
              <a:rPr lang="en-CA">
                <a:latin typeface="Verdana" panose="020B0604030504040204" pitchFamily="34" charset="0"/>
                <a:ea typeface="Verdana" panose="020B0604030504040204" pitchFamily="34" charset="0"/>
                <a:cs typeface="Verdana" panose="020B0604030504040204" pitchFamily="34" charset="0"/>
              </a:rPr>
              <a:t>The Pumped Hydro Energy Storage Concept</a:t>
            </a:r>
          </a:p>
        </p:txBody>
      </p:sp>
      <p:pic>
        <p:nvPicPr>
          <p:cNvPr id="8" name="Picture 7" descr="A power station pump&#10;&#10;Description automatically generated">
            <a:extLst>
              <a:ext uri="{FF2B5EF4-FFF2-40B4-BE49-F238E27FC236}">
                <a16:creationId xmlns:a16="http://schemas.microsoft.com/office/drawing/2014/main" id="{BE0B580C-8E55-84CE-6103-5BD81A0DA2FD}"/>
              </a:ext>
            </a:extLst>
          </p:cNvPr>
          <p:cNvPicPr>
            <a:picLocks noChangeAspect="1"/>
          </p:cNvPicPr>
          <p:nvPr/>
        </p:nvPicPr>
        <p:blipFill>
          <a:blip r:embed="rId3"/>
          <a:stretch>
            <a:fillRect/>
          </a:stretch>
        </p:blipFill>
        <p:spPr>
          <a:xfrm>
            <a:off x="-1" y="2413001"/>
            <a:ext cx="12186201" cy="3573838"/>
          </a:xfrm>
          <a:prstGeom prst="rect">
            <a:avLst/>
          </a:prstGeom>
        </p:spPr>
      </p:pic>
      <p:sp>
        <p:nvSpPr>
          <p:cNvPr id="3" name="TextBox 2">
            <a:extLst>
              <a:ext uri="{FF2B5EF4-FFF2-40B4-BE49-F238E27FC236}">
                <a16:creationId xmlns:a16="http://schemas.microsoft.com/office/drawing/2014/main" id="{745B9A60-2586-8C40-CE5C-4A29FDB04F3D}"/>
              </a:ext>
            </a:extLst>
          </p:cNvPr>
          <p:cNvSpPr txBox="1"/>
          <p:nvPr/>
        </p:nvSpPr>
        <p:spPr>
          <a:xfrm>
            <a:off x="196546" y="5927856"/>
            <a:ext cx="4781467" cy="415498"/>
          </a:xfrm>
          <a:prstGeom prst="rect">
            <a:avLst/>
          </a:prstGeom>
          <a:noFill/>
        </p:spPr>
        <p:txBody>
          <a:bodyPr wrap="square" rtlCol="0">
            <a:spAutoFit/>
          </a:bodyPr>
          <a:lstStyle/>
          <a:p>
            <a:r>
              <a:rPr lang="en-US" sz="1050">
                <a:solidFill>
                  <a:schemeClr val="bg1"/>
                </a:solidFill>
              </a:rPr>
              <a:t>(Evolve Power, </a:t>
            </a:r>
            <a:r>
              <a:rPr lang="en-US" sz="1050" i="1">
                <a:solidFill>
                  <a:schemeClr val="bg1"/>
                </a:solidFill>
              </a:rPr>
              <a:t>Tent Mountain Pumped Hydro Energy Storage</a:t>
            </a:r>
            <a:r>
              <a:rPr lang="en-US" sz="1050">
                <a:solidFill>
                  <a:schemeClr val="bg1"/>
                </a:solidFill>
              </a:rPr>
              <a:t> 2023 https://evolvepower.ca/portfolio/tent-mountain-pumped-hydro-energy-storage/)</a:t>
            </a:r>
            <a:endParaRPr lang="en-CA">
              <a:solidFill>
                <a:schemeClr val="bg1"/>
              </a:solidFill>
            </a:endParaRPr>
          </a:p>
        </p:txBody>
      </p:sp>
      <p:sp>
        <p:nvSpPr>
          <p:cNvPr id="5" name="TextBox 4">
            <a:extLst>
              <a:ext uri="{FF2B5EF4-FFF2-40B4-BE49-F238E27FC236}">
                <a16:creationId xmlns:a16="http://schemas.microsoft.com/office/drawing/2014/main" id="{B244FB0F-725A-014D-F7BA-3EE2CEA411B3}"/>
              </a:ext>
            </a:extLst>
          </p:cNvPr>
          <p:cNvSpPr txBox="1"/>
          <p:nvPr/>
        </p:nvSpPr>
        <p:spPr>
          <a:xfrm>
            <a:off x="7232761" y="3320264"/>
            <a:ext cx="1779638" cy="492443"/>
          </a:xfrm>
          <a:prstGeom prst="rect">
            <a:avLst/>
          </a:prstGeom>
          <a:solidFill>
            <a:srgbClr val="FFFFFF"/>
          </a:solidFill>
        </p:spPr>
        <p:txBody>
          <a:bodyPr wrap="square" rtlCol="0">
            <a:spAutoFit/>
          </a:bodyPr>
          <a:lstStyle/>
          <a:p>
            <a:pPr algn="ctr"/>
            <a:r>
              <a:rPr lang="en-CA" sz="1300" b="1"/>
              <a:t>FUTURE WIND POWER DEVELOPMENT</a:t>
            </a:r>
          </a:p>
        </p:txBody>
      </p:sp>
    </p:spTree>
    <p:extLst>
      <p:ext uri="{BB962C8B-B14F-4D97-AF65-F5344CB8AC3E}">
        <p14:creationId xmlns:p14="http://schemas.microsoft.com/office/powerpoint/2010/main" val="9275360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70331C-FB44-285C-47FC-F59ACAE1B1C1}"/>
              </a:ext>
            </a:extLst>
          </p:cNvPr>
          <p:cNvSpPr>
            <a:spLocks noGrp="1"/>
          </p:cNvSpPr>
          <p:nvPr>
            <p:ph type="title"/>
          </p:nvPr>
        </p:nvSpPr>
        <p:spPr>
          <a:xfrm>
            <a:off x="957170" y="-785"/>
            <a:ext cx="10277660" cy="633693"/>
          </a:xfrm>
        </p:spPr>
        <p:txBody>
          <a:bodyPr>
            <a:normAutofit fontScale="90000"/>
          </a:bodyPr>
          <a:lstStyle/>
          <a:p>
            <a:pPr algn="ctr"/>
            <a:r>
              <a:rPr lang="en-CA" sz="3200">
                <a:latin typeface="Times New Roman"/>
                <a:cs typeface="Times New Roman"/>
              </a:rPr>
              <a:t>Operations Plan – Monthly % Differences Between Pumping and Generating Pool Prices</a:t>
            </a:r>
            <a:endParaRPr lang="en-US"/>
          </a:p>
        </p:txBody>
      </p:sp>
      <p:graphicFrame>
        <p:nvGraphicFramePr>
          <p:cNvPr id="8" name="Table 7">
            <a:extLst>
              <a:ext uri="{FF2B5EF4-FFF2-40B4-BE49-F238E27FC236}">
                <a16:creationId xmlns:a16="http://schemas.microsoft.com/office/drawing/2014/main" id="{48E17917-CCF7-F252-DB48-FF8619D1546D}"/>
              </a:ext>
            </a:extLst>
          </p:cNvPr>
          <p:cNvGraphicFramePr>
            <a:graphicFrameLocks noGrp="1"/>
          </p:cNvGraphicFramePr>
          <p:nvPr>
            <p:extLst>
              <p:ext uri="{D42A27DB-BD31-4B8C-83A1-F6EECF244321}">
                <p14:modId xmlns:p14="http://schemas.microsoft.com/office/powerpoint/2010/main" val="3675618358"/>
              </p:ext>
            </p:extLst>
          </p:nvPr>
        </p:nvGraphicFramePr>
        <p:xfrm>
          <a:off x="425823" y="963705"/>
          <a:ext cx="11330488" cy="5165230"/>
        </p:xfrm>
        <a:graphic>
          <a:graphicData uri="http://schemas.openxmlformats.org/drawingml/2006/table">
            <a:tbl>
              <a:tblPr firstRow="1" firstCol="1" bandRow="1">
                <a:tableStyleId>{5C22544A-7EE6-4342-B048-85BDC9FD1C3A}</a:tableStyleId>
              </a:tblPr>
              <a:tblGrid>
                <a:gridCol w="874058">
                  <a:extLst>
                    <a:ext uri="{9D8B030D-6E8A-4147-A177-3AD203B41FA5}">
                      <a16:colId xmlns:a16="http://schemas.microsoft.com/office/drawing/2014/main" val="3368754586"/>
                    </a:ext>
                  </a:extLst>
                </a:gridCol>
                <a:gridCol w="1142998">
                  <a:extLst>
                    <a:ext uri="{9D8B030D-6E8A-4147-A177-3AD203B41FA5}">
                      <a16:colId xmlns:a16="http://schemas.microsoft.com/office/drawing/2014/main" val="1060382905"/>
                    </a:ext>
                  </a:extLst>
                </a:gridCol>
                <a:gridCol w="678818">
                  <a:extLst>
                    <a:ext uri="{9D8B030D-6E8A-4147-A177-3AD203B41FA5}">
                      <a16:colId xmlns:a16="http://schemas.microsoft.com/office/drawing/2014/main" val="2271081490"/>
                    </a:ext>
                  </a:extLst>
                </a:gridCol>
                <a:gridCol w="1161567">
                  <a:extLst>
                    <a:ext uri="{9D8B030D-6E8A-4147-A177-3AD203B41FA5}">
                      <a16:colId xmlns:a16="http://schemas.microsoft.com/office/drawing/2014/main" val="2608832752"/>
                    </a:ext>
                  </a:extLst>
                </a:gridCol>
                <a:gridCol w="771243">
                  <a:extLst>
                    <a:ext uri="{9D8B030D-6E8A-4147-A177-3AD203B41FA5}">
                      <a16:colId xmlns:a16="http://schemas.microsoft.com/office/drawing/2014/main" val="2180834528"/>
                    </a:ext>
                  </a:extLst>
                </a:gridCol>
                <a:gridCol w="1176617">
                  <a:extLst>
                    <a:ext uri="{9D8B030D-6E8A-4147-A177-3AD203B41FA5}">
                      <a16:colId xmlns:a16="http://schemas.microsoft.com/office/drawing/2014/main" val="2347305476"/>
                    </a:ext>
                  </a:extLst>
                </a:gridCol>
                <a:gridCol w="653906">
                  <a:extLst>
                    <a:ext uri="{9D8B030D-6E8A-4147-A177-3AD203B41FA5}">
                      <a16:colId xmlns:a16="http://schemas.microsoft.com/office/drawing/2014/main" val="325367923"/>
                    </a:ext>
                  </a:extLst>
                </a:gridCol>
                <a:gridCol w="1159808">
                  <a:extLst>
                    <a:ext uri="{9D8B030D-6E8A-4147-A177-3AD203B41FA5}">
                      <a16:colId xmlns:a16="http://schemas.microsoft.com/office/drawing/2014/main" val="325528632"/>
                    </a:ext>
                  </a:extLst>
                </a:gridCol>
                <a:gridCol w="670715">
                  <a:extLst>
                    <a:ext uri="{9D8B030D-6E8A-4147-A177-3AD203B41FA5}">
                      <a16:colId xmlns:a16="http://schemas.microsoft.com/office/drawing/2014/main" val="3492802802"/>
                    </a:ext>
                  </a:extLst>
                </a:gridCol>
                <a:gridCol w="1176617">
                  <a:extLst>
                    <a:ext uri="{9D8B030D-6E8A-4147-A177-3AD203B41FA5}">
                      <a16:colId xmlns:a16="http://schemas.microsoft.com/office/drawing/2014/main" val="1176960935"/>
                    </a:ext>
                  </a:extLst>
                </a:gridCol>
                <a:gridCol w="653906">
                  <a:extLst>
                    <a:ext uri="{9D8B030D-6E8A-4147-A177-3AD203B41FA5}">
                      <a16:colId xmlns:a16="http://schemas.microsoft.com/office/drawing/2014/main" val="1048872633"/>
                    </a:ext>
                  </a:extLst>
                </a:gridCol>
                <a:gridCol w="1210235">
                  <a:extLst>
                    <a:ext uri="{9D8B030D-6E8A-4147-A177-3AD203B41FA5}">
                      <a16:colId xmlns:a16="http://schemas.microsoft.com/office/drawing/2014/main" val="1658865152"/>
                    </a:ext>
                  </a:extLst>
                </a:gridCol>
              </a:tblGrid>
              <a:tr h="722779">
                <a:tc gridSpan="2">
                  <a:txBody>
                    <a:bodyPr/>
                    <a:lstStyle/>
                    <a:p>
                      <a:pPr algn="ctr">
                        <a:lnSpc>
                          <a:spcPct val="150000"/>
                        </a:lnSpc>
                        <a:spcAft>
                          <a:spcPts val="600"/>
                        </a:spcAft>
                      </a:pPr>
                      <a:r>
                        <a:rPr lang="en-CA" sz="1400" b="1" kern="100">
                          <a:effectLst/>
                          <a:latin typeface="Times New Roman"/>
                          <a:cs typeface="Times New Roman"/>
                        </a:rPr>
                        <a:t>Max Option 1</a:t>
                      </a:r>
                    </a:p>
                  </a:txBody>
                  <a:tcPr marL="66977" marR="66977" marT="0" marB="0" anchor="ctr">
                    <a:solidFill>
                      <a:srgbClr val="305496"/>
                    </a:solidFill>
                  </a:tcPr>
                </a:tc>
                <a:tc hMerge="1">
                  <a:txBody>
                    <a:bodyPr/>
                    <a:lstStyle/>
                    <a:p>
                      <a:endParaRPr lang="en-CA"/>
                    </a:p>
                  </a:txBody>
                  <a:tcPr/>
                </a:tc>
                <a:tc gridSpan="2">
                  <a:txBody>
                    <a:bodyPr/>
                    <a:lstStyle/>
                    <a:p>
                      <a:pPr algn="ctr">
                        <a:lnSpc>
                          <a:spcPct val="150000"/>
                        </a:lnSpc>
                        <a:spcAft>
                          <a:spcPts val="600"/>
                        </a:spcAft>
                      </a:pPr>
                      <a:r>
                        <a:rPr lang="en-CA" sz="1400" b="1" kern="100">
                          <a:effectLst/>
                          <a:latin typeface="Times New Roman"/>
                          <a:cs typeface="Times New Roman"/>
                        </a:rPr>
                        <a:t>Set Option 1</a:t>
                      </a:r>
                    </a:p>
                  </a:txBody>
                  <a:tcPr marL="66977" marR="66977" marT="0" marB="0" anchor="ctr">
                    <a:solidFill>
                      <a:srgbClr val="305496"/>
                    </a:solidFill>
                  </a:tcPr>
                </a:tc>
                <a:tc hMerge="1">
                  <a:txBody>
                    <a:bodyPr/>
                    <a:lstStyle/>
                    <a:p>
                      <a:endParaRPr lang="en-CA"/>
                    </a:p>
                  </a:txBody>
                  <a:tcPr/>
                </a:tc>
                <a:tc gridSpan="2">
                  <a:txBody>
                    <a:bodyPr/>
                    <a:lstStyle/>
                    <a:p>
                      <a:pPr algn="ctr">
                        <a:lnSpc>
                          <a:spcPct val="150000"/>
                        </a:lnSpc>
                        <a:spcAft>
                          <a:spcPts val="600"/>
                        </a:spcAft>
                      </a:pPr>
                      <a:r>
                        <a:rPr lang="en-CA" sz="1400" b="1" kern="100">
                          <a:effectLst/>
                          <a:latin typeface="Times New Roman"/>
                          <a:cs typeface="Times New Roman"/>
                        </a:rPr>
                        <a:t>Max Option 2</a:t>
                      </a:r>
                    </a:p>
                  </a:txBody>
                  <a:tcPr marL="66977" marR="66977" marT="0" marB="0" anchor="ctr">
                    <a:solidFill>
                      <a:srgbClr val="305496"/>
                    </a:solidFill>
                  </a:tcPr>
                </a:tc>
                <a:tc hMerge="1">
                  <a:txBody>
                    <a:bodyPr/>
                    <a:lstStyle/>
                    <a:p>
                      <a:endParaRPr lang="en-CA"/>
                    </a:p>
                  </a:txBody>
                  <a:tcPr/>
                </a:tc>
                <a:tc gridSpan="2">
                  <a:txBody>
                    <a:bodyPr/>
                    <a:lstStyle/>
                    <a:p>
                      <a:pPr algn="ctr">
                        <a:lnSpc>
                          <a:spcPct val="150000"/>
                        </a:lnSpc>
                        <a:spcAft>
                          <a:spcPts val="600"/>
                        </a:spcAft>
                      </a:pPr>
                      <a:r>
                        <a:rPr lang="en-CA" sz="1400" b="1" kern="100">
                          <a:effectLst/>
                          <a:latin typeface="Times New Roman"/>
                          <a:cs typeface="Times New Roman"/>
                        </a:rPr>
                        <a:t>Set Option 2</a:t>
                      </a:r>
                    </a:p>
                  </a:txBody>
                  <a:tcPr marL="66977" marR="66977" marT="0" marB="0" anchor="ctr">
                    <a:solidFill>
                      <a:srgbClr val="305496"/>
                    </a:solidFill>
                  </a:tcPr>
                </a:tc>
                <a:tc hMerge="1">
                  <a:txBody>
                    <a:bodyPr/>
                    <a:lstStyle/>
                    <a:p>
                      <a:endParaRPr lang="en-CA"/>
                    </a:p>
                  </a:txBody>
                  <a:tcPr/>
                </a:tc>
                <a:tc gridSpan="2">
                  <a:txBody>
                    <a:bodyPr/>
                    <a:lstStyle/>
                    <a:p>
                      <a:pPr algn="ctr">
                        <a:lnSpc>
                          <a:spcPct val="150000"/>
                        </a:lnSpc>
                        <a:spcAft>
                          <a:spcPts val="600"/>
                        </a:spcAft>
                      </a:pPr>
                      <a:r>
                        <a:rPr lang="en-CA" sz="1400" b="1" kern="100">
                          <a:effectLst/>
                          <a:latin typeface="Times New Roman"/>
                          <a:cs typeface="Times New Roman"/>
                        </a:rPr>
                        <a:t>Max Option 3</a:t>
                      </a:r>
                    </a:p>
                  </a:txBody>
                  <a:tcPr marL="66977" marR="66977" marT="0" marB="0" anchor="ctr">
                    <a:solidFill>
                      <a:srgbClr val="305496"/>
                    </a:solidFill>
                  </a:tcPr>
                </a:tc>
                <a:tc hMerge="1">
                  <a:txBody>
                    <a:bodyPr/>
                    <a:lstStyle/>
                    <a:p>
                      <a:endParaRPr lang="en-CA"/>
                    </a:p>
                  </a:txBody>
                  <a:tcPr/>
                </a:tc>
                <a:tc gridSpan="2">
                  <a:txBody>
                    <a:bodyPr/>
                    <a:lstStyle/>
                    <a:p>
                      <a:pPr algn="ctr">
                        <a:lnSpc>
                          <a:spcPct val="150000"/>
                        </a:lnSpc>
                        <a:spcAft>
                          <a:spcPts val="600"/>
                        </a:spcAft>
                      </a:pPr>
                      <a:r>
                        <a:rPr lang="en-CA" sz="1400" b="1" kern="100">
                          <a:effectLst/>
                          <a:latin typeface="Times New Roman"/>
                          <a:cs typeface="Times New Roman"/>
                        </a:rPr>
                        <a:t>Set Option 3</a:t>
                      </a:r>
                    </a:p>
                  </a:txBody>
                  <a:tcPr marL="66977" marR="66977" marT="0" marB="0" anchor="ctr">
                    <a:solidFill>
                      <a:srgbClr val="305496"/>
                    </a:solidFill>
                  </a:tcPr>
                </a:tc>
                <a:tc hMerge="1">
                  <a:txBody>
                    <a:bodyPr/>
                    <a:lstStyle/>
                    <a:p>
                      <a:endParaRPr lang="en-CA"/>
                    </a:p>
                  </a:txBody>
                  <a:tcPr/>
                </a:tc>
                <a:extLst>
                  <a:ext uri="{0D108BD9-81ED-4DB2-BD59-A6C34878D82A}">
                    <a16:rowId xmlns:a16="http://schemas.microsoft.com/office/drawing/2014/main" val="464408844"/>
                  </a:ext>
                </a:extLst>
              </a:tr>
              <a:tr h="634635">
                <a:tc>
                  <a:txBody>
                    <a:bodyPr/>
                    <a:lstStyle/>
                    <a:p>
                      <a:pPr algn="ctr">
                        <a:lnSpc>
                          <a:spcPct val="150000"/>
                        </a:lnSpc>
                        <a:spcAft>
                          <a:spcPts val="600"/>
                        </a:spcAft>
                      </a:pPr>
                      <a:r>
                        <a:rPr lang="en-CA" sz="1400" b="1" kern="100">
                          <a:effectLst/>
                          <a:latin typeface="Times New Roman"/>
                          <a:cs typeface="Times New Roman"/>
                        </a:rPr>
                        <a:t>Month</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Month</a:t>
                      </a:r>
                      <a:endParaRPr lang="en-CA" sz="1400" b="1" kern="100">
                        <a:solidFill>
                          <a:schemeClr val="bg1"/>
                        </a:solidFill>
                        <a:effectLst/>
                        <a:latin typeface="Times New Roman"/>
                        <a:ea typeface="Yu Mincho"/>
                        <a:cs typeface="Times New Roman"/>
                      </a:endParaRP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Month</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Month</a:t>
                      </a:r>
                      <a:endParaRPr lang="en-CA" sz="1400" b="1" kern="100">
                        <a:solidFill>
                          <a:schemeClr val="bg1"/>
                        </a:solidFill>
                        <a:effectLst/>
                        <a:latin typeface="Times New Roman"/>
                        <a:ea typeface="Yu Mincho"/>
                        <a:cs typeface="Times New Roman"/>
                      </a:endParaRP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Month</a:t>
                      </a:r>
                      <a:endParaRPr lang="en-CA" sz="1400" b="1" kern="100">
                        <a:solidFill>
                          <a:schemeClr val="bg1"/>
                        </a:solidFill>
                        <a:effectLst/>
                        <a:latin typeface="Times New Roman"/>
                        <a:ea typeface="Yu Mincho"/>
                        <a:cs typeface="Times New Roman"/>
                      </a:endParaRP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Month</a:t>
                      </a:r>
                      <a:endParaRPr lang="en-CA" sz="1400" b="1" kern="100">
                        <a:solidFill>
                          <a:schemeClr val="bg1"/>
                        </a:solidFill>
                        <a:effectLst/>
                        <a:latin typeface="Times New Roman"/>
                        <a:ea typeface="Yu Mincho"/>
                        <a:cs typeface="Times New Roman"/>
                      </a:endParaRP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 Difference</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161420194"/>
                  </a:ext>
                </a:extLst>
              </a:tr>
              <a:tr h="317318">
                <a:tc>
                  <a:txBody>
                    <a:bodyPr/>
                    <a:lstStyle/>
                    <a:p>
                      <a:pPr algn="ctr">
                        <a:lnSpc>
                          <a:spcPct val="150000"/>
                        </a:lnSpc>
                        <a:spcAft>
                          <a:spcPts val="600"/>
                        </a:spcAft>
                      </a:pPr>
                      <a:r>
                        <a:rPr lang="en-CA" sz="1400" b="1" kern="100">
                          <a:effectLst/>
                          <a:latin typeface="Times New Roman"/>
                          <a:cs typeface="Times New Roman"/>
                        </a:rPr>
                        <a:t>AUG</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37.67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AUG</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44.57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AUG</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52.06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AUG</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39.16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AUG</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44.62</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AUG</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31.06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1778885198"/>
                  </a:ext>
                </a:extLst>
              </a:tr>
              <a:tr h="317318">
                <a:tc>
                  <a:txBody>
                    <a:bodyPr/>
                    <a:lstStyle/>
                    <a:p>
                      <a:pPr algn="ctr">
                        <a:lnSpc>
                          <a:spcPct val="150000"/>
                        </a:lnSpc>
                        <a:spcAft>
                          <a:spcPts val="600"/>
                        </a:spcAft>
                      </a:pPr>
                      <a:r>
                        <a:rPr lang="en-CA" sz="1400" b="1" kern="100">
                          <a:effectLst/>
                          <a:latin typeface="Times New Roman"/>
                          <a:cs typeface="Times New Roman"/>
                        </a:rPr>
                        <a:t>DEC</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30.77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SEP</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28.17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SEP</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45.31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JUL</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26.28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SEP</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40.78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SEP</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23.02</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3333116093"/>
                  </a:ext>
                </a:extLst>
              </a:tr>
              <a:tr h="317318">
                <a:tc>
                  <a:txBody>
                    <a:bodyPr/>
                    <a:lstStyle/>
                    <a:p>
                      <a:pPr algn="ctr">
                        <a:lnSpc>
                          <a:spcPct val="150000"/>
                        </a:lnSpc>
                        <a:spcAft>
                          <a:spcPts val="600"/>
                        </a:spcAft>
                      </a:pPr>
                      <a:r>
                        <a:rPr lang="en-CA" sz="1400" b="1" kern="100">
                          <a:effectLst/>
                          <a:latin typeface="Times New Roman"/>
                          <a:cs typeface="Times New Roman"/>
                        </a:rPr>
                        <a:t>NOV</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26.97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JUL</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27.39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JUL</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33.84</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SEP</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25.14</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OCT</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31.91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JUL</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22.85</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3836314168"/>
                  </a:ext>
                </a:extLst>
              </a:tr>
              <a:tr h="317318">
                <a:tc>
                  <a:txBody>
                    <a:bodyPr/>
                    <a:lstStyle/>
                    <a:p>
                      <a:pPr algn="ctr">
                        <a:lnSpc>
                          <a:spcPct val="150000"/>
                        </a:lnSpc>
                        <a:spcAft>
                          <a:spcPts val="600"/>
                        </a:spcAft>
                      </a:pPr>
                      <a:r>
                        <a:rPr lang="en-CA" sz="1400" b="1" kern="100">
                          <a:effectLst/>
                          <a:latin typeface="Times New Roman"/>
                          <a:cs typeface="Times New Roman"/>
                        </a:rPr>
                        <a:t>SEP</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26.63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12.04</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OCT</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33.80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12.93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JUL</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31.12</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FEB</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13.93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3435828186"/>
                  </a:ext>
                </a:extLst>
              </a:tr>
              <a:tr h="317318">
                <a:tc>
                  <a:txBody>
                    <a:bodyPr/>
                    <a:lstStyle/>
                    <a:p>
                      <a:pPr algn="ctr">
                        <a:lnSpc>
                          <a:spcPct val="150000"/>
                        </a:lnSpc>
                        <a:spcAft>
                          <a:spcPts val="600"/>
                        </a:spcAft>
                      </a:pPr>
                      <a:r>
                        <a:rPr lang="en-CA" sz="1400" b="1" kern="100">
                          <a:effectLst/>
                          <a:latin typeface="Times New Roman"/>
                          <a:cs typeface="Times New Roman"/>
                        </a:rPr>
                        <a:t>FEB</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25.31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FEB</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9.69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DEC</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31.08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FEB</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12.38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NOV</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29.18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11.68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928045416"/>
                  </a:ext>
                </a:extLst>
              </a:tr>
              <a:tr h="317318">
                <a:tc>
                  <a:txBody>
                    <a:bodyPr/>
                    <a:lstStyle/>
                    <a:p>
                      <a:pPr algn="ctr">
                        <a:lnSpc>
                          <a:spcPct val="150000"/>
                        </a:lnSpc>
                        <a:spcAft>
                          <a:spcPts val="600"/>
                        </a:spcAft>
                      </a:pPr>
                      <a:r>
                        <a:rPr lang="en-CA" sz="1400" b="1" kern="100">
                          <a:effectLst/>
                          <a:latin typeface="Times New Roman"/>
                          <a:cs typeface="Times New Roman"/>
                        </a:rPr>
                        <a:t>JAN</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20.96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DEC</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6.08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NOV</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30.91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DEC</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8.41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DEC</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28.27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JAN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9.39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2851245827"/>
                  </a:ext>
                </a:extLst>
              </a:tr>
              <a:tr h="317318">
                <a:tc>
                  <a:txBody>
                    <a:bodyPr/>
                    <a:lstStyle/>
                    <a:p>
                      <a:pPr algn="ctr">
                        <a:lnSpc>
                          <a:spcPct val="150000"/>
                        </a:lnSpc>
                        <a:spcAft>
                          <a:spcPts val="600"/>
                        </a:spcAft>
                      </a:pPr>
                      <a:r>
                        <a:rPr lang="en-CA" sz="1400" b="1" kern="100">
                          <a:effectLst/>
                          <a:latin typeface="Times New Roman"/>
                          <a:cs typeface="Times New Roman"/>
                        </a:rPr>
                        <a:t>JUL</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17.54</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JAN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5.70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JUN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26.78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JAN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7.17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JUN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25.01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NOV</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9.33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711162254"/>
                  </a:ext>
                </a:extLst>
              </a:tr>
              <a:tr h="317318">
                <a:tc>
                  <a:txBody>
                    <a:bodyPr/>
                    <a:lstStyle/>
                    <a:p>
                      <a:pPr algn="ctr">
                        <a:lnSpc>
                          <a:spcPct val="150000"/>
                        </a:lnSpc>
                        <a:spcAft>
                          <a:spcPts val="600"/>
                        </a:spcAft>
                      </a:pPr>
                      <a:r>
                        <a:rPr lang="en-CA" sz="1400" b="1" kern="100">
                          <a:effectLst/>
                          <a:latin typeface="Times New Roman"/>
                          <a:cs typeface="Times New Roman"/>
                        </a:rPr>
                        <a:t>JUN</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14.59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NOV</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4.73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FEB</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26.19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NOV</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6.26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FEB</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24.81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DEC</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9.28</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2074486988"/>
                  </a:ext>
                </a:extLst>
              </a:tr>
              <a:tr h="317318">
                <a:tc>
                  <a:txBody>
                    <a:bodyPr/>
                    <a:lstStyle/>
                    <a:p>
                      <a:pPr algn="ctr">
                        <a:lnSpc>
                          <a:spcPct val="150000"/>
                        </a:lnSpc>
                        <a:spcAft>
                          <a:spcPts val="600"/>
                        </a:spcAft>
                      </a:pPr>
                      <a:r>
                        <a:rPr lang="en-CA" sz="1400" b="1" kern="100">
                          <a:effectLst/>
                          <a:latin typeface="Times New Roman"/>
                          <a:cs typeface="Times New Roman"/>
                        </a:rPr>
                        <a:t>OCT</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11.94</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MAY</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2.00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JAN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22.26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MAY</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3.11</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JAN</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21.55</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OCT</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8.42</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2688087648"/>
                  </a:ext>
                </a:extLst>
              </a:tr>
              <a:tr h="317318">
                <a:tc>
                  <a:txBody>
                    <a:bodyPr/>
                    <a:lstStyle/>
                    <a:p>
                      <a:pPr algn="ctr">
                        <a:lnSpc>
                          <a:spcPct val="150000"/>
                        </a:lnSpc>
                        <a:spcAft>
                          <a:spcPts val="600"/>
                        </a:spcAft>
                      </a:pPr>
                      <a:r>
                        <a:rPr lang="en-CA" sz="1400" b="1" kern="100">
                          <a:effectLst/>
                          <a:latin typeface="Times New Roman"/>
                          <a:cs typeface="Times New Roman"/>
                        </a:rPr>
                        <a:t>MAY</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7.43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OCT</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1.13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MAY</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19.86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OCT</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2.50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MAY</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19.15</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MAY</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4.39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1515799190"/>
                  </a:ext>
                </a:extLst>
              </a:tr>
              <a:tr h="317318">
                <a:tc>
                  <a:txBody>
                    <a:bodyPr/>
                    <a:lstStyle/>
                    <a:p>
                      <a:pPr algn="ctr">
                        <a:lnSpc>
                          <a:spcPct val="150000"/>
                        </a:lnSpc>
                        <a:spcAft>
                          <a:spcPts val="600"/>
                        </a:spcAft>
                      </a:pPr>
                      <a:r>
                        <a:rPr lang="en-CA" sz="1400" b="1" kern="100">
                          <a:effectLst/>
                          <a:latin typeface="Times New Roman"/>
                          <a:cs typeface="Times New Roman"/>
                        </a:rPr>
                        <a:t>MAR</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6.10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-7.40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APR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16.67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-4.05</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APR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16.26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-1.06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3024810707"/>
                  </a:ext>
                </a:extLst>
              </a:tr>
              <a:tr h="317318">
                <a:tc>
                  <a:txBody>
                    <a:bodyPr/>
                    <a:lstStyle/>
                    <a:p>
                      <a:pPr algn="ctr">
                        <a:lnSpc>
                          <a:spcPct val="150000"/>
                        </a:lnSpc>
                        <a:spcAft>
                          <a:spcPts val="600"/>
                        </a:spcAft>
                      </a:pPr>
                      <a:r>
                        <a:rPr lang="en-CA" sz="1400" b="1" kern="100">
                          <a:effectLst/>
                          <a:latin typeface="Times New Roman"/>
                          <a:cs typeface="Times New Roman"/>
                        </a:rPr>
                        <a:t>APR</a:t>
                      </a:r>
                    </a:p>
                  </a:txBody>
                  <a:tcPr marL="66977" marR="66977" marT="0" marB="0">
                    <a:solidFill>
                      <a:srgbClr val="305496"/>
                    </a:solidFill>
                  </a:tcPr>
                </a:tc>
                <a:tc>
                  <a:txBody>
                    <a:bodyPr/>
                    <a:lstStyle/>
                    <a:p>
                      <a:pPr algn="ctr">
                        <a:lnSpc>
                          <a:spcPct val="150000"/>
                        </a:lnSpc>
                        <a:spcAft>
                          <a:spcPts val="600"/>
                        </a:spcAft>
                      </a:pPr>
                      <a:r>
                        <a:rPr lang="en-CA" sz="1400" b="1" kern="100">
                          <a:effectLst/>
                          <a:latin typeface="Times New Roman"/>
                          <a:cs typeface="Times New Roman"/>
                        </a:rPr>
                        <a:t>4.40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APR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-11.56</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marL="0" algn="ctr" defTabSz="914400" rtl="0" eaLnBrk="1" latinLnBrk="0" hangingPunct="1">
                        <a:lnSpc>
                          <a:spcPct val="150000"/>
                        </a:lnSpc>
                        <a:spcAft>
                          <a:spcPts val="600"/>
                        </a:spcAft>
                      </a:pPr>
                      <a:r>
                        <a:rPr lang="en-CA" sz="1400" b="1" kern="100">
                          <a:solidFill>
                            <a:schemeClr val="bg1"/>
                          </a:solidFill>
                          <a:effectLst/>
                          <a:latin typeface="Times New Roman"/>
                          <a:ea typeface="+mn-ea"/>
                          <a:cs typeface="Times New Roman"/>
                        </a:rPr>
                        <a:t>MAR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12.40</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APR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-8.59</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MAR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12.23</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tc>
                  <a:txBody>
                    <a:bodyPr/>
                    <a:lstStyle/>
                    <a:p>
                      <a:pPr algn="ctr">
                        <a:lnSpc>
                          <a:spcPct val="150000"/>
                        </a:lnSpc>
                        <a:spcAft>
                          <a:spcPts val="600"/>
                        </a:spcAft>
                      </a:pPr>
                      <a:r>
                        <a:rPr lang="en-CA" sz="1400" b="1" kern="100">
                          <a:solidFill>
                            <a:schemeClr val="bg1"/>
                          </a:solidFill>
                          <a:effectLst/>
                          <a:latin typeface="Times New Roman"/>
                          <a:cs typeface="Times New Roman"/>
                        </a:rPr>
                        <a:t>APR</a:t>
                      </a:r>
                    </a:p>
                  </a:txBody>
                  <a:tcPr marL="66977" marR="66977" marT="0" marB="0" anchor="ctr">
                    <a:solidFill>
                      <a:srgbClr val="305496"/>
                    </a:solidFill>
                  </a:tcPr>
                </a:tc>
                <a:tc>
                  <a:txBody>
                    <a:bodyPr/>
                    <a:lstStyle/>
                    <a:p>
                      <a:pPr algn="ctr">
                        <a:lnSpc>
                          <a:spcPct val="150000"/>
                        </a:lnSpc>
                        <a:spcAft>
                          <a:spcPts val="600"/>
                        </a:spcAft>
                      </a:pPr>
                      <a:r>
                        <a:rPr lang="en-CA" sz="1400" b="1" kern="100">
                          <a:effectLst/>
                          <a:latin typeface="Times New Roman"/>
                          <a:cs typeface="Times New Roman"/>
                        </a:rPr>
                        <a:t>-4.17</a:t>
                      </a:r>
                      <a:endParaRPr lang="en-CA" sz="1400" b="1" kern="100">
                        <a:effectLst/>
                        <a:latin typeface="Times New Roman"/>
                        <a:ea typeface="Yu Mincho" panose="02020400000000000000" pitchFamily="18" charset="-128"/>
                        <a:cs typeface="Times New Roman"/>
                      </a:endParaRPr>
                    </a:p>
                  </a:txBody>
                  <a:tcPr marL="66977" marR="66977" marT="0" marB="0" anchor="ctr">
                    <a:solidFill>
                      <a:srgbClr val="B4C6E7"/>
                    </a:solidFill>
                  </a:tcPr>
                </a:tc>
                <a:extLst>
                  <a:ext uri="{0D108BD9-81ED-4DB2-BD59-A6C34878D82A}">
                    <a16:rowId xmlns:a16="http://schemas.microsoft.com/office/drawing/2014/main" val="872140294"/>
                  </a:ext>
                </a:extLst>
              </a:tr>
            </a:tbl>
          </a:graphicData>
        </a:graphic>
      </p:graphicFrame>
    </p:spTree>
    <p:extLst>
      <p:ext uri="{BB962C8B-B14F-4D97-AF65-F5344CB8AC3E}">
        <p14:creationId xmlns:p14="http://schemas.microsoft.com/office/powerpoint/2010/main" val="191056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C8BBD-A68F-3B55-F6E5-C4C10D86ED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D169DC-352E-81E9-64EB-E31A97D18E85}"/>
              </a:ext>
            </a:extLst>
          </p:cNvPr>
          <p:cNvSpPr>
            <a:spLocks noGrp="1"/>
          </p:cNvSpPr>
          <p:nvPr>
            <p:ph type="title"/>
          </p:nvPr>
        </p:nvSpPr>
        <p:spPr>
          <a:xfrm>
            <a:off x="598300" y="4423807"/>
            <a:ext cx="5497699" cy="623248"/>
          </a:xfrm>
        </p:spPr>
        <p:txBody>
          <a:bodyPr/>
          <a:lstStyle/>
          <a:p>
            <a:r>
              <a:rPr lang="en-US"/>
              <a:t>Open Floor Q/A</a:t>
            </a:r>
          </a:p>
        </p:txBody>
      </p:sp>
      <p:sp>
        <p:nvSpPr>
          <p:cNvPr id="7" name="Text Placeholder 6">
            <a:extLst>
              <a:ext uri="{FF2B5EF4-FFF2-40B4-BE49-F238E27FC236}">
                <a16:creationId xmlns:a16="http://schemas.microsoft.com/office/drawing/2014/main" id="{68C87277-CC5B-B0FD-64BC-C98547696442}"/>
              </a:ext>
            </a:extLst>
          </p:cNvPr>
          <p:cNvSpPr>
            <a:spLocks noGrp="1"/>
          </p:cNvSpPr>
          <p:nvPr>
            <p:ph type="body" sz="quarter" idx="12"/>
          </p:nvPr>
        </p:nvSpPr>
        <p:spPr/>
        <p:txBody>
          <a:bodyPr>
            <a:normAutofit/>
          </a:bodyPr>
          <a:lstStyle/>
          <a:p>
            <a:endParaRPr lang="en-US" sz="1200"/>
          </a:p>
        </p:txBody>
      </p:sp>
    </p:spTree>
    <p:extLst>
      <p:ext uri="{BB962C8B-B14F-4D97-AF65-F5344CB8AC3E}">
        <p14:creationId xmlns:p14="http://schemas.microsoft.com/office/powerpoint/2010/main" val="2377460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897434C-AB66-9FE0-5272-E600B07A86B0}"/>
              </a:ext>
            </a:extLst>
          </p:cNvPr>
          <p:cNvSpPr>
            <a:spLocks noGrp="1"/>
          </p:cNvSpPr>
          <p:nvPr>
            <p:ph type="title" idx="4294967295"/>
          </p:nvPr>
        </p:nvSpPr>
        <p:spPr>
          <a:xfrm>
            <a:off x="587375" y="5303520"/>
            <a:ext cx="6393596" cy="897255"/>
          </a:xfrm>
        </p:spPr>
        <p:txBody>
          <a:bodyPr>
            <a:normAutofit fontScale="90000"/>
          </a:bodyPr>
          <a:lstStyle/>
          <a:p>
            <a:r>
              <a:rPr lang="en-US">
                <a:solidFill>
                  <a:schemeClr val="bg1"/>
                </a:solidFill>
              </a:rPr>
              <a:t>Thank you For Listening!</a:t>
            </a:r>
            <a:br>
              <a:rPr lang="en-US">
                <a:solidFill>
                  <a:schemeClr val="bg1"/>
                </a:solidFill>
              </a:rPr>
            </a:br>
            <a:r>
              <a:rPr lang="en-US">
                <a:gradFill>
                  <a:gsLst>
                    <a:gs pos="0">
                      <a:schemeClr val="accent1"/>
                    </a:gs>
                    <a:gs pos="100000">
                      <a:schemeClr val="accent4"/>
                    </a:gs>
                  </a:gsLst>
                  <a:lin ang="0" scaled="1"/>
                </a:gradFill>
              </a:rPr>
              <a:t>Please Visit our Website </a:t>
            </a:r>
          </a:p>
        </p:txBody>
      </p:sp>
      <p:sp>
        <p:nvSpPr>
          <p:cNvPr id="17" name="Rectangular Callout 16">
            <a:extLst>
              <a:ext uri="{FF2B5EF4-FFF2-40B4-BE49-F238E27FC236}">
                <a16:creationId xmlns:a16="http://schemas.microsoft.com/office/drawing/2014/main" id="{EB6AB5C8-76F5-5C26-C801-EA7CFC7A501E}"/>
              </a:ext>
            </a:extLst>
          </p:cNvPr>
          <p:cNvSpPr/>
          <p:nvPr/>
        </p:nvSpPr>
        <p:spPr>
          <a:xfrm>
            <a:off x="587374" y="3039329"/>
            <a:ext cx="2064385" cy="797311"/>
          </a:xfrm>
          <a:prstGeom prst="wedgeRectCallout">
            <a:avLst>
              <a:gd name="adj1" fmla="val 74466"/>
              <a:gd name="adj2" fmla="val -3007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tIns="90000" bIns="90000" rtlCol="0" anchor="ctr">
            <a:spAutoFit/>
          </a:bodyPr>
          <a:lstStyle/>
          <a:p>
            <a:pPr>
              <a:spcBef>
                <a:spcPts val="400"/>
              </a:spcBef>
              <a:spcAft>
                <a:spcPts val="400"/>
              </a:spcAft>
            </a:pPr>
            <a:r>
              <a:rPr lang="en-US" sz="1000">
                <a:solidFill>
                  <a:schemeClr val="tx2"/>
                </a:solidFill>
                <a:latin typeface="Verdana" panose="020B0604030504040204" pitchFamily="34" charset="0"/>
                <a:ea typeface="Verdana" panose="020B0604030504040204" pitchFamily="34" charset="0"/>
                <a:cs typeface="Verdana" panose="020B0604030504040204" pitchFamily="34" charset="0"/>
              </a:rPr>
              <a:t>Visit </a:t>
            </a:r>
            <a:r>
              <a:rPr lang="en-US" sz="1000">
                <a:solidFill>
                  <a:srgbClr val="000F56"/>
                </a:solidFill>
                <a:latin typeface="Verdana"/>
                <a:ea typeface="Verdana"/>
                <a:cs typeface="Verdana" panose="020B0604030504040204" pitchFamily="34" charset="0"/>
                <a:hlinkClick r:id="rId3"/>
              </a:rPr>
              <a:t>the TransAlta official image library</a:t>
            </a:r>
            <a:r>
              <a:rPr lang="en-US" sz="1000">
                <a:solidFill>
                  <a:srgbClr val="000F56"/>
                </a:solidFill>
                <a:latin typeface="Verdana"/>
                <a:ea typeface="Verdana"/>
                <a:cs typeface="Verdana" panose="020B0604030504040204" pitchFamily="34" charset="0"/>
              </a:rPr>
              <a:t> to access more photographic imagery to use in presentations</a:t>
            </a:r>
            <a:endParaRPr lang="en-US" sz="100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2" name="Text Placeholder 4">
            <a:extLst>
              <a:ext uri="{FF2B5EF4-FFF2-40B4-BE49-F238E27FC236}">
                <a16:creationId xmlns:a16="http://schemas.microsoft.com/office/drawing/2014/main" id="{202EC17B-042D-2200-4340-41C0FA02E733}"/>
              </a:ext>
            </a:extLst>
          </p:cNvPr>
          <p:cNvSpPr txBox="1">
            <a:spLocks/>
          </p:cNvSpPr>
          <p:nvPr/>
        </p:nvSpPr>
        <p:spPr>
          <a:xfrm>
            <a:off x="7941098" y="163085"/>
            <a:ext cx="4093781" cy="829983"/>
          </a:xfrm>
          <a:prstGeom prst="round2DiagRect">
            <a:avLst>
              <a:gd name="adj1" fmla="val 31052"/>
              <a:gd name="adj2" fmla="val 0"/>
            </a:avLst>
          </a:prstGeom>
          <a:solidFill>
            <a:srgbClr val="FFFF00"/>
          </a:solidFill>
        </p:spPr>
        <p:txBody>
          <a:bodyPr vert="horz" wrap="square" lIns="90000" tIns="46800" rIns="90000" bIns="46800" numCol="1" spcCol="216000" rtlCol="0" anchor="ctr">
            <a:noAutofit/>
          </a:bodyPr>
          <a:lstStyle>
            <a:lvl1pPr marL="0" indent="0" algn="l" defTabSz="914400" rtl="0" eaLnBrk="1" latinLnBrk="0" hangingPunct="1">
              <a:lnSpc>
                <a:spcPct val="100000"/>
              </a:lnSpc>
              <a:spcBef>
                <a:spcPts val="0"/>
              </a:spcBef>
              <a:buSzPct val="125000"/>
              <a:buFont typeface="Arial" panose="020B0604020202020204" pitchFamily="34" charset="0"/>
              <a:buNone/>
              <a:defRPr sz="700" b="0" i="0" kern="1200" baseline="0">
                <a:solidFill>
                  <a:schemeClr val="tx1"/>
                </a:solidFill>
                <a:latin typeface="Verdana" panose="020B0604030504040204" pitchFamily="34" charset="0"/>
                <a:ea typeface="Inter" panose="020B0502030000000004" pitchFamily="34" charset="0"/>
                <a:cs typeface="+mn-cs"/>
              </a:defRPr>
            </a:lvl1pPr>
            <a:lvl2pPr marL="279450" indent="-171450" algn="l" defTabSz="914400" rtl="0" eaLnBrk="1" latinLnBrk="0" hangingPunct="1">
              <a:lnSpc>
                <a:spcPct val="100000"/>
              </a:lnSpc>
              <a:spcBef>
                <a:spcPts val="200"/>
              </a:spcBef>
              <a:buSzPct val="118000"/>
              <a:buFont typeface="Arial" panose="020B0604020202020204" pitchFamily="34" charset="0"/>
              <a:buChar char="•"/>
              <a:defRPr sz="700" b="0" i="0" kern="1200" baseline="0">
                <a:solidFill>
                  <a:schemeClr val="tx1"/>
                </a:solidFill>
                <a:latin typeface="Verdana" panose="020B0604030504040204" pitchFamily="34" charset="0"/>
                <a:ea typeface="Inter" panose="020B0502030000000004" pitchFamily="34" charset="0"/>
                <a:cs typeface="+mn-cs"/>
              </a:defRPr>
            </a:lvl2pPr>
            <a:lvl3pPr marL="604800" indent="-172800" algn="l" defTabSz="914400" rtl="0" eaLnBrk="1" latinLnBrk="0" hangingPunct="1">
              <a:lnSpc>
                <a:spcPct val="125000"/>
              </a:lnSpc>
              <a:spcBef>
                <a:spcPts val="200"/>
              </a:spcBef>
              <a:buSzPct val="115000"/>
              <a:buFontTx/>
              <a:buBlip>
                <a:blip r:embed="rId4"/>
              </a:buBlip>
              <a:defRPr sz="950" b="0" i="0" kern="1200" baseline="0">
                <a:solidFill>
                  <a:schemeClr val="tx1"/>
                </a:solidFill>
                <a:latin typeface="Verdana" panose="020B0604030504040204" pitchFamily="34" charset="0"/>
                <a:ea typeface="Inter" panose="020B0502030000000004" pitchFamily="34" charset="0"/>
                <a:cs typeface="+mn-cs"/>
              </a:defRPr>
            </a:lvl3pPr>
            <a:lvl4pPr marL="432000" indent="-108000" algn="l" defTabSz="914400" rtl="0" eaLnBrk="1" latinLnBrk="0" hangingPunct="1">
              <a:lnSpc>
                <a:spcPct val="125000"/>
              </a:lnSpc>
              <a:spcBef>
                <a:spcPts val="0"/>
              </a:spcBef>
              <a:buFont typeface="Arial" panose="020B0604020202020204" pitchFamily="34" charset="0"/>
              <a:buChar char="•"/>
              <a:defRPr sz="900" b="0" i="0" kern="1200">
                <a:solidFill>
                  <a:schemeClr val="tx1"/>
                </a:solidFill>
                <a:latin typeface="Inter" panose="020B0502030000000004" pitchFamily="34" charset="0"/>
                <a:ea typeface="Inter" panose="020B0502030000000004" pitchFamily="34" charset="0"/>
                <a:cs typeface="+mn-cs"/>
              </a:defRPr>
            </a:lvl4pPr>
            <a:lvl5pPr marL="540000" indent="-108000" algn="l" defTabSz="914400" rtl="0" eaLnBrk="1" latinLnBrk="0" hangingPunct="1">
              <a:lnSpc>
                <a:spcPct val="125000"/>
              </a:lnSpc>
              <a:spcBef>
                <a:spcPts val="0"/>
              </a:spcBef>
              <a:buFont typeface="Arial" panose="020B0604020202020204" pitchFamily="34" charset="0"/>
              <a:buChar char="•"/>
              <a:defRPr sz="900" b="0" i="0" kern="1200">
                <a:solidFill>
                  <a:schemeClr val="tx1"/>
                </a:solidFill>
                <a:latin typeface="Inter" panose="020B0502030000000004" pitchFamily="34" charset="0"/>
                <a:ea typeface="Inter" panose="020B0502030000000004" pitchFamily="34"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000" b="1">
                <a:solidFill>
                  <a:schemeClr val="tx2"/>
                </a:solidFill>
              </a:rPr>
              <a:t>NOTE TO USER: THIS IS A PRE-BUILT SLIDE</a:t>
            </a:r>
          </a:p>
          <a:p>
            <a:pPr algn="ctr">
              <a:spcBef>
                <a:spcPts val="400"/>
              </a:spcBef>
              <a:spcAft>
                <a:spcPts val="400"/>
              </a:spcAft>
            </a:pPr>
            <a:r>
              <a:rPr lang="en-US" sz="900">
                <a:solidFill>
                  <a:schemeClr val="tx2"/>
                </a:solidFill>
              </a:rPr>
              <a:t>Duplicate and update the information on this slide as needed and delete all yellow notes before using in final presentation.</a:t>
            </a:r>
          </a:p>
          <a:p>
            <a:pPr algn="ctr">
              <a:spcBef>
                <a:spcPts val="400"/>
              </a:spcBef>
              <a:spcAft>
                <a:spcPts val="400"/>
              </a:spcAft>
            </a:pPr>
            <a:r>
              <a:rPr lang="en-US" sz="900" i="1">
                <a:solidFill>
                  <a:schemeClr val="tx2"/>
                </a:solidFill>
              </a:rPr>
              <a:t>OR: </a:t>
            </a:r>
            <a:r>
              <a:rPr lang="en-US" sz="900">
                <a:solidFill>
                  <a:schemeClr val="tx2"/>
                </a:solidFill>
              </a:rPr>
              <a:t>delete this slide if not being used in final presentation</a:t>
            </a:r>
          </a:p>
        </p:txBody>
      </p:sp>
      <p:pic>
        <p:nvPicPr>
          <p:cNvPr id="3" name="Picture 2" descr="Logo&#10;&#10;Description automatically generated">
            <a:extLst>
              <a:ext uri="{FF2B5EF4-FFF2-40B4-BE49-F238E27FC236}">
                <a16:creationId xmlns:a16="http://schemas.microsoft.com/office/drawing/2014/main" id="{62A08B15-F645-814A-12AA-E8AEBEF28499}"/>
              </a:ext>
            </a:extLst>
          </p:cNvPr>
          <p:cNvPicPr>
            <a:picLocks noChangeAspect="1"/>
          </p:cNvPicPr>
          <p:nvPr/>
        </p:nvPicPr>
        <p:blipFill>
          <a:blip r:embed="rId5"/>
          <a:stretch>
            <a:fillRect/>
          </a:stretch>
        </p:blipFill>
        <p:spPr>
          <a:xfrm>
            <a:off x="10481803" y="6232263"/>
            <a:ext cx="726002" cy="410584"/>
          </a:xfrm>
          <a:prstGeom prst="rect">
            <a:avLst/>
          </a:prstGeom>
        </p:spPr>
      </p:pic>
      <p:pic>
        <p:nvPicPr>
          <p:cNvPr id="10" name="Picture Placeholder 9" descr="A body of water surrounded by hills&#10;&#10;Description automatically generated with medium confidence">
            <a:extLst>
              <a:ext uri="{FF2B5EF4-FFF2-40B4-BE49-F238E27FC236}">
                <a16:creationId xmlns:a16="http://schemas.microsoft.com/office/drawing/2014/main" id="{923B6E1E-D543-4D52-3159-4589FA75DA9D}"/>
              </a:ext>
            </a:extLst>
          </p:cNvPr>
          <p:cNvPicPr>
            <a:picLocks noGrp="1" noChangeAspect="1"/>
          </p:cNvPicPr>
          <p:nvPr>
            <p:ph type="pic" sz="quarter" idx="11"/>
          </p:nvPr>
        </p:nvPicPr>
        <p:blipFill>
          <a:blip r:embed="rId6"/>
          <a:srcRect l="8306" r="8306"/>
          <a:stretch>
            <a:fillRect/>
          </a:stretch>
        </p:blipFill>
        <p:spPr/>
      </p:pic>
      <p:pic>
        <p:nvPicPr>
          <p:cNvPr id="5" name="Picture 4" descr="A gold diamond shaped logo&#10;&#10;Description automatically generated">
            <a:extLst>
              <a:ext uri="{FF2B5EF4-FFF2-40B4-BE49-F238E27FC236}">
                <a16:creationId xmlns:a16="http://schemas.microsoft.com/office/drawing/2014/main" id="{E3EE8A76-8103-3D01-1C47-78A93C1FF7DF}"/>
              </a:ext>
            </a:extLst>
          </p:cNvPr>
          <p:cNvPicPr>
            <a:picLocks noChangeAspect="1"/>
          </p:cNvPicPr>
          <p:nvPr/>
        </p:nvPicPr>
        <p:blipFill rotWithShape="1">
          <a:blip r:embed="rId7"/>
          <a:srcRect l="22937" t="24866" r="23053" b="24348"/>
          <a:stretch/>
        </p:blipFill>
        <p:spPr>
          <a:xfrm>
            <a:off x="10777853" y="6230412"/>
            <a:ext cx="497477" cy="467776"/>
          </a:xfrm>
          <a:prstGeom prst="rect">
            <a:avLst/>
          </a:prstGeom>
        </p:spPr>
      </p:pic>
      <p:pic>
        <p:nvPicPr>
          <p:cNvPr id="4" name="Picture 3" descr="A qr code with a logo&#10;&#10;Description automatically generated">
            <a:extLst>
              <a:ext uri="{FF2B5EF4-FFF2-40B4-BE49-F238E27FC236}">
                <a16:creationId xmlns:a16="http://schemas.microsoft.com/office/drawing/2014/main" id="{8ADBB587-7A4C-C87C-EEB0-FF906CCAADF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26645" y="5303520"/>
            <a:ext cx="937260" cy="937260"/>
          </a:xfrm>
          <a:prstGeom prst="rect">
            <a:avLst/>
          </a:prstGeom>
          <a:noFill/>
          <a:ln>
            <a:noFill/>
          </a:ln>
        </p:spPr>
      </p:pic>
    </p:spTree>
    <p:extLst>
      <p:ext uri="{BB962C8B-B14F-4D97-AF65-F5344CB8AC3E}">
        <p14:creationId xmlns:p14="http://schemas.microsoft.com/office/powerpoint/2010/main" val="3402489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F8D1ED-F4D1-E1FC-8C48-ABF5FC939E2F}"/>
              </a:ext>
            </a:extLst>
          </p:cNvPr>
          <p:cNvSpPr>
            <a:spLocks noGrp="1"/>
          </p:cNvSpPr>
          <p:nvPr>
            <p:ph idx="1"/>
          </p:nvPr>
        </p:nvSpPr>
        <p:spPr>
          <a:xfrm>
            <a:off x="8098256" y="1850397"/>
            <a:ext cx="3941344" cy="3733468"/>
          </a:xfrm>
        </p:spPr>
        <p:txBody>
          <a:bodyPr>
            <a:normAutofit fontScale="92500" lnSpcReduction="20000"/>
          </a:bodyPr>
          <a:lstStyle/>
          <a:p>
            <a:pPr marL="57150" marR="0" lvl="0" indent="0" algn="l" defTabSz="914400" rtl="0" eaLnBrk="1" fontAlgn="auto" latinLnBrk="0" hangingPunct="1">
              <a:lnSpc>
                <a:spcPct val="90000"/>
              </a:lnSpc>
              <a:spcBef>
                <a:spcPts val="0"/>
              </a:spcBef>
              <a:spcAft>
                <a:spcPts val="600"/>
              </a:spcAft>
              <a:buClrTx/>
              <a:buSzTx/>
              <a:buFontTx/>
              <a:buNone/>
              <a:tabLst/>
              <a:defRPr/>
            </a:pPr>
            <a:r>
              <a:rPr kumimoji="0" lang="en-US" sz="2200" b="1" i="0" strike="noStrike" kern="1200" cap="none" spc="0" normalizeH="0" baseline="0" noProof="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rPr>
              <a:t>Fall:</a:t>
            </a:r>
          </a:p>
          <a:p>
            <a:pPr marL="34290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Upper Reservoir Design</a:t>
            </a:r>
          </a:p>
          <a:p>
            <a:pPr marL="342900" indent="-285750">
              <a:lnSpc>
                <a:spcPct val="90000"/>
              </a:lnSpc>
              <a:spcAft>
                <a:spcPts val="600"/>
              </a:spcAft>
              <a:buFont typeface="Arial" panose="020B0604020202020204" pitchFamily="34" charset="0"/>
              <a:buChar char="•"/>
              <a:defRPr/>
            </a:pPr>
            <a:r>
              <a:rPr lang="en-US" sz="2200">
                <a:solidFill>
                  <a:prstClr val="black"/>
                </a:solidFill>
                <a:latin typeface="Verdana" panose="020B0604030504040204" pitchFamily="34" charset="0"/>
                <a:ea typeface="Verdana" panose="020B0604030504040204" pitchFamily="34" charset="0"/>
                <a:cs typeface="Verdana" panose="020B0604030504040204" pitchFamily="34" charset="0"/>
              </a:rPr>
              <a:t>Lower </a:t>
            </a:r>
            <a:r>
              <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Reservoir Design</a:t>
            </a:r>
          </a:p>
          <a:p>
            <a:pPr marL="57150">
              <a:lnSpc>
                <a:spcPct val="90000"/>
              </a:lnSpc>
              <a:spcAft>
                <a:spcPts val="600"/>
              </a:spcAft>
              <a:defRPr/>
            </a:pPr>
            <a:endPar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pPr marL="57150">
              <a:lnSpc>
                <a:spcPct val="90000"/>
              </a:lnSpc>
              <a:spcAft>
                <a:spcPts val="600"/>
              </a:spcAft>
              <a:defRPr/>
            </a:pPr>
            <a:r>
              <a:rPr kumimoji="0" lang="en-US" sz="2200" b="1" i="0" strike="noStrike" kern="1200" cap="none" spc="0" normalizeH="0" baseline="0" noProof="0">
                <a:ln>
                  <a:noFill/>
                </a:ln>
                <a:solidFill>
                  <a:srgbClr val="002060"/>
                </a:solidFill>
                <a:effectLst/>
                <a:uLnTx/>
                <a:uFillTx/>
                <a:latin typeface="Verdana" panose="020B0604030504040204" pitchFamily="34" charset="0"/>
                <a:ea typeface="Verdana" panose="020B0604030504040204" pitchFamily="34" charset="0"/>
                <a:cs typeface="Verdana" panose="020B0604030504040204" pitchFamily="34" charset="0"/>
              </a:rPr>
              <a:t>Winter:</a:t>
            </a:r>
          </a:p>
          <a:p>
            <a:pPr marL="342900" indent="-285750">
              <a:lnSpc>
                <a:spcPct val="90000"/>
              </a:lnSpc>
              <a:spcAft>
                <a:spcPts val="600"/>
              </a:spcAft>
              <a:buFont typeface="Arial" panose="020B0604020202020204" pitchFamily="34" charset="0"/>
              <a:buChar char="•"/>
              <a:defRPr/>
            </a:pPr>
            <a:r>
              <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Water Balance</a:t>
            </a:r>
          </a:p>
          <a:p>
            <a:pPr marL="342900" indent="-285750">
              <a:lnSpc>
                <a:spcPct val="90000"/>
              </a:lnSpc>
              <a:spcAft>
                <a:spcPts val="600"/>
              </a:spcAft>
              <a:buFont typeface="Arial" panose="020B0604020202020204" pitchFamily="34" charset="0"/>
              <a:buChar char="•"/>
              <a:defRPr/>
            </a:pPr>
            <a:r>
              <a:rPr lang="en-US" sz="2200">
                <a:solidFill>
                  <a:prstClr val="black"/>
                </a:solidFill>
                <a:latin typeface="Verdana" panose="020B0604030504040204" pitchFamily="34" charset="0"/>
                <a:ea typeface="Verdana" panose="020B0604030504040204" pitchFamily="34" charset="0"/>
                <a:cs typeface="Verdana" panose="020B0604030504040204" pitchFamily="34" charset="0"/>
              </a:rPr>
              <a:t>Hydrological Modelling</a:t>
            </a:r>
          </a:p>
          <a:p>
            <a:pPr marL="342900" indent="-285750">
              <a:lnSpc>
                <a:spcPct val="90000"/>
              </a:lnSpc>
              <a:spcAft>
                <a:spcPts val="600"/>
              </a:spcAft>
              <a:buFont typeface="Arial" panose="020B0604020202020204" pitchFamily="34" charset="0"/>
              <a:buChar char="•"/>
              <a:defRPr/>
            </a:pPr>
            <a:r>
              <a:rPr lang="en-US" sz="2200">
                <a:solidFill>
                  <a:prstClr val="black"/>
                </a:solidFill>
                <a:latin typeface="Verdana" panose="020B0604030504040204" pitchFamily="34" charset="0"/>
                <a:ea typeface="Verdana" panose="020B0604030504040204" pitchFamily="34" charset="0"/>
                <a:cs typeface="Verdana" panose="020B0604030504040204" pitchFamily="34" charset="0"/>
              </a:rPr>
              <a:t>Long-Term Climate Change  Modelling</a:t>
            </a:r>
          </a:p>
          <a:p>
            <a:pPr marL="342900" indent="-285750">
              <a:lnSpc>
                <a:spcPct val="90000"/>
              </a:lnSpc>
              <a:spcAft>
                <a:spcPts val="600"/>
              </a:spcAft>
              <a:buFont typeface="Arial" panose="020B0604020202020204" pitchFamily="34" charset="0"/>
              <a:buChar char="•"/>
              <a:defRPr/>
            </a:pPr>
            <a:r>
              <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rPr>
              <a:t>Operations</a:t>
            </a:r>
            <a:r>
              <a:rPr lang="en-US" sz="2200">
                <a:solidFill>
                  <a:prstClr val="black"/>
                </a:solidFill>
                <a:latin typeface="Verdana" panose="020B0604030504040204" pitchFamily="34" charset="0"/>
                <a:ea typeface="Verdana" panose="020B0604030504040204" pitchFamily="34" charset="0"/>
                <a:cs typeface="Verdana" panose="020B0604030504040204" pitchFamily="34" charset="0"/>
              </a:rPr>
              <a:t> Plan</a:t>
            </a:r>
          </a:p>
          <a:p>
            <a:pPr marL="342900" indent="-285750">
              <a:lnSpc>
                <a:spcPct val="90000"/>
              </a:lnSpc>
              <a:spcAft>
                <a:spcPts val="600"/>
              </a:spcAft>
              <a:buFont typeface="Arial" panose="020B0604020202020204" pitchFamily="34" charset="0"/>
              <a:buChar char="•"/>
              <a:defRPr/>
            </a:pPr>
            <a:r>
              <a:rPr lang="en-US" sz="2200">
                <a:solidFill>
                  <a:prstClr val="black"/>
                </a:solidFill>
                <a:latin typeface="Verdana" panose="020B0604030504040204" pitchFamily="34" charset="0"/>
                <a:ea typeface="Verdana" panose="020B0604030504040204" pitchFamily="34" charset="0"/>
                <a:cs typeface="Verdana" panose="020B0604030504040204" pitchFamily="34" charset="0"/>
              </a:rPr>
              <a:t>Mitigation and Adaptation</a:t>
            </a:r>
            <a:endParaRPr kumimoji="0" lang="en-US" sz="2200" b="0" i="0" strike="noStrike" kern="1200" cap="none" spc="0" normalizeH="0" baseline="0" noProof="0">
              <a:ln>
                <a:noFill/>
              </a:ln>
              <a:solidFill>
                <a:prstClr val="black"/>
              </a:solidFill>
              <a:effectLst/>
              <a:uLnTx/>
              <a:uFillTx/>
              <a:latin typeface="Verdana" panose="020B0604030504040204" pitchFamily="34" charset="0"/>
              <a:ea typeface="Verdana" panose="020B0604030504040204" pitchFamily="34" charset="0"/>
              <a:cs typeface="Verdana" panose="020B0604030504040204" pitchFamily="34" charset="0"/>
            </a:endParaRPr>
          </a:p>
          <a:p>
            <a:endParaRPr lang="en-US"/>
          </a:p>
        </p:txBody>
      </p:sp>
      <p:sp>
        <p:nvSpPr>
          <p:cNvPr id="2" name="Title 1">
            <a:extLst>
              <a:ext uri="{FF2B5EF4-FFF2-40B4-BE49-F238E27FC236}">
                <a16:creationId xmlns:a16="http://schemas.microsoft.com/office/drawing/2014/main" id="{7C4E30C1-050A-0EBB-1A53-EF0CAD3EA1FA}"/>
              </a:ext>
            </a:extLst>
          </p:cNvPr>
          <p:cNvSpPr>
            <a:spLocks noGrp="1"/>
          </p:cNvSpPr>
          <p:nvPr>
            <p:ph type="title"/>
          </p:nvPr>
        </p:nvSpPr>
        <p:spPr/>
        <p:txBody>
          <a:bodyPr vert="horz" lIns="91440" tIns="45720" rIns="91440" bIns="45720" rtlCol="0" anchor="ctr">
            <a:normAutofit fontScale="90000"/>
          </a:bodyPr>
          <a:lstStyle/>
          <a:p>
            <a:r>
              <a:rPr lang="en-US" sz="4000">
                <a:latin typeface="Verdana" panose="020B0604030504040204" pitchFamily="34" charset="0"/>
                <a:ea typeface="Verdana" panose="020B0604030504040204" pitchFamily="34" charset="0"/>
                <a:cs typeface="Verdana" panose="020B0604030504040204" pitchFamily="34" charset="0"/>
              </a:rPr>
              <a:t>Scope of Work</a:t>
            </a:r>
            <a:endParaRPr lang="en-US">
              <a:latin typeface="Verdana" panose="020B0604030504040204" pitchFamily="34" charset="0"/>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E783B737-ED5C-66EF-0D76-0AD0DB075BAF}"/>
              </a:ext>
            </a:extLst>
          </p:cNvPr>
          <p:cNvSpPr txBox="1"/>
          <p:nvPr/>
        </p:nvSpPr>
        <p:spPr>
          <a:xfrm>
            <a:off x="7417243" y="1764459"/>
            <a:ext cx="3544105" cy="4657857"/>
          </a:xfrm>
          <a:prstGeom prst="rect">
            <a:avLst/>
          </a:prstGeom>
        </p:spPr>
        <p:txBody>
          <a:bodyPr vert="horz" lIns="91440" tIns="45720" rIns="91440" bIns="45720" rtlCol="0" anchor="t">
            <a:normAutofit/>
          </a:bodyPr>
          <a:lstStyle/>
          <a:p>
            <a:pPr marL="57150" marR="0" lvl="0" algn="l" defTabSz="914400" rtl="0" eaLnBrk="1" fontAlgn="auto" latinLnBrk="0" hangingPunct="1">
              <a:lnSpc>
                <a:spcPct val="90000"/>
              </a:lnSpc>
              <a:spcBef>
                <a:spcPts val="0"/>
              </a:spcBef>
              <a:spcAft>
                <a:spcPts val="600"/>
              </a:spcAft>
              <a:buClrTx/>
              <a:buSzTx/>
              <a:tabLst/>
              <a:defRPr/>
            </a:pPr>
            <a:endParaRPr kumimoji="0" lang="en-US" sz="1900" b="0" i="0" u="none" strike="noStrike" kern="1200" cap="none" spc="0" normalizeH="0" baseline="0" noProof="0">
              <a:ln>
                <a:noFill/>
              </a:ln>
              <a:solidFill>
                <a:prstClr val="black"/>
              </a:solidFill>
              <a:effectLst/>
              <a:uLnTx/>
              <a:uFillTx/>
              <a:latin typeface="Times New Roman"/>
              <a:ea typeface="+mn-ea"/>
              <a:cs typeface="Times New Roman"/>
            </a:endParaRPr>
          </a:p>
          <a:p>
            <a:pPr marL="57150" marR="0" lvl="0" algn="l" defTabSz="914400" rtl="0" eaLnBrk="1" fontAlgn="auto" latinLnBrk="0" hangingPunct="1">
              <a:lnSpc>
                <a:spcPct val="90000"/>
              </a:lnSpc>
              <a:spcBef>
                <a:spcPts val="0"/>
              </a:spcBef>
              <a:spcAft>
                <a:spcPts val="600"/>
              </a:spcAft>
              <a:buClrTx/>
              <a:buSzTx/>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C945110-D8CE-9910-D568-A9CF17CDEE7B}"/>
              </a:ext>
            </a:extLst>
          </p:cNvPr>
          <p:cNvSpPr txBox="1"/>
          <p:nvPr/>
        </p:nvSpPr>
        <p:spPr>
          <a:xfrm>
            <a:off x="587375" y="6006818"/>
            <a:ext cx="7288213"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Calibri" panose="020F0502020204030204"/>
                <a:ea typeface="+mn-ea"/>
                <a:cs typeface="+mn-cs"/>
              </a:rPr>
              <a:t>(Evolve Power, </a:t>
            </a:r>
            <a:r>
              <a:rPr kumimoji="0" lang="en-US" sz="1050" b="0" i="1" u="none" strike="noStrike" kern="1200" cap="none" spc="0" normalizeH="0" baseline="0" noProof="0">
                <a:ln>
                  <a:noFill/>
                </a:ln>
                <a:effectLst/>
                <a:uLnTx/>
                <a:uFillTx/>
                <a:latin typeface="Calibri" panose="020F0502020204030204"/>
                <a:ea typeface="+mn-ea"/>
                <a:cs typeface="+mn-cs"/>
              </a:rPr>
              <a:t>Tent Mountain Pumped Hydro Energy Storage</a:t>
            </a:r>
            <a:r>
              <a:rPr kumimoji="0" lang="en-US" sz="1050" b="0" i="0" u="none" strike="noStrike" kern="1200" cap="none" spc="0" normalizeH="0" baseline="0" noProof="0">
                <a:ln>
                  <a:noFill/>
                </a:ln>
                <a:effectLst/>
                <a:uLnTx/>
                <a:uFillTx/>
                <a:latin typeface="Calibri" panose="020F0502020204030204"/>
                <a:ea typeface="+mn-ea"/>
                <a:cs typeface="+mn-cs"/>
              </a:rPr>
              <a:t> 2023 https://</a:t>
            </a:r>
            <a:r>
              <a:rPr kumimoji="0" lang="en-US" sz="1050" b="0" i="0" u="none" strike="noStrike" kern="1200" cap="none" spc="0" normalizeH="0" baseline="0" noProof="0" err="1">
                <a:ln>
                  <a:noFill/>
                </a:ln>
                <a:effectLst/>
                <a:uLnTx/>
                <a:uFillTx/>
                <a:latin typeface="Calibri" panose="020F0502020204030204"/>
                <a:ea typeface="+mn-ea"/>
                <a:cs typeface="+mn-cs"/>
              </a:rPr>
              <a:t>evolvepower.ca</a:t>
            </a:r>
            <a:r>
              <a:rPr kumimoji="0" lang="en-US" sz="1050" b="0" i="0" u="none" strike="noStrike" kern="1200" cap="none" spc="0" normalizeH="0" baseline="0" noProof="0">
                <a:ln>
                  <a:noFill/>
                </a:ln>
                <a:effectLst/>
                <a:uLnTx/>
                <a:uFillTx/>
                <a:latin typeface="Calibri" panose="020F0502020204030204"/>
                <a:ea typeface="+mn-ea"/>
                <a:cs typeface="+mn-cs"/>
              </a:rPr>
              <a:t>/portfolio/tent-mountain-pumped-hydro-energy-storage/)</a:t>
            </a:r>
            <a:endParaRPr kumimoji="0" lang="en-CA" sz="1800" b="0" i="0" u="none" strike="noStrike" kern="1200" cap="none" spc="0" normalizeH="0" baseline="0" noProof="0">
              <a:ln>
                <a:noFill/>
              </a:ln>
              <a:effectLst/>
              <a:uLnTx/>
              <a:uFillTx/>
              <a:latin typeface="Calibri" panose="020F0502020204030204"/>
              <a:ea typeface="+mn-ea"/>
              <a:cs typeface="+mn-cs"/>
            </a:endParaRPr>
          </a:p>
        </p:txBody>
      </p:sp>
      <p:pic>
        <p:nvPicPr>
          <p:cNvPr id="9" name="Picture 2">
            <a:extLst>
              <a:ext uri="{FF2B5EF4-FFF2-40B4-BE49-F238E27FC236}">
                <a16:creationId xmlns:a16="http://schemas.microsoft.com/office/drawing/2014/main" id="{02A3C252-3302-E809-314F-93A49FCF82D9}"/>
              </a:ext>
            </a:extLst>
          </p:cNvPr>
          <p:cNvPicPr>
            <a:picLocks noGrp="1" noChangeAspect="1" noChangeArrowheads="1"/>
          </p:cNvPicPr>
          <p:nvPr>
            <p:ph sz="quarter" idx="14"/>
          </p:nvPr>
        </p:nvPicPr>
        <p:blipFill rotWithShape="1">
          <a:blip r:embed="rId3">
            <a:extLst>
              <a:ext uri="{28A0092B-C50C-407E-A947-70E740481C1C}">
                <a14:useLocalDpi xmlns:a14="http://schemas.microsoft.com/office/drawing/2010/main" val="0"/>
              </a:ext>
            </a:extLst>
          </a:blip>
          <a:srcRect l="10344" r="10344" b="11545"/>
          <a:stretch/>
        </p:blipFill>
        <p:spPr bwMode="auto">
          <a:xfrm>
            <a:off x="587375" y="1427444"/>
            <a:ext cx="7288213" cy="457937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red and white star with letters on a black background&#10;&#10;Description automatically generated">
            <a:extLst>
              <a:ext uri="{FF2B5EF4-FFF2-40B4-BE49-F238E27FC236}">
                <a16:creationId xmlns:a16="http://schemas.microsoft.com/office/drawing/2014/main" id="{6CF41724-6457-0EBE-21E1-A3B12A737E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516237">
            <a:off x="570392" y="1461147"/>
            <a:ext cx="1174581" cy="1174581"/>
          </a:xfrm>
          <a:prstGeom prst="rect">
            <a:avLst/>
          </a:prstGeom>
        </p:spPr>
      </p:pic>
    </p:spTree>
    <p:extLst>
      <p:ext uri="{BB962C8B-B14F-4D97-AF65-F5344CB8AC3E}">
        <p14:creationId xmlns:p14="http://schemas.microsoft.com/office/powerpoint/2010/main" val="293676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156CF9-B8B2-E17E-0250-CDBCD300873C}"/>
              </a:ext>
            </a:extLst>
          </p:cNvPr>
          <p:cNvSpPr>
            <a:spLocks noGrp="1"/>
          </p:cNvSpPr>
          <p:nvPr>
            <p:ph type="title"/>
          </p:nvPr>
        </p:nvSpPr>
        <p:spPr>
          <a:xfrm>
            <a:off x="598301" y="3177312"/>
            <a:ext cx="4516140" cy="1869743"/>
          </a:xfrm>
        </p:spPr>
        <p:txBody>
          <a:bodyPr/>
          <a:lstStyle/>
          <a:p>
            <a:r>
              <a:rPr lang="en-CA"/>
              <a:t>Proposed Reservoir Designs</a:t>
            </a:r>
          </a:p>
        </p:txBody>
      </p:sp>
      <p:sp>
        <p:nvSpPr>
          <p:cNvPr id="6" name="Text Placeholder 5">
            <a:extLst>
              <a:ext uri="{FF2B5EF4-FFF2-40B4-BE49-F238E27FC236}">
                <a16:creationId xmlns:a16="http://schemas.microsoft.com/office/drawing/2014/main" id="{216E02E0-F96B-79F6-D82C-90F5F7D4EE92}"/>
              </a:ext>
            </a:extLst>
          </p:cNvPr>
          <p:cNvSpPr>
            <a:spLocks noGrp="1"/>
          </p:cNvSpPr>
          <p:nvPr>
            <p:ph type="body" sz="quarter" idx="12"/>
          </p:nvPr>
        </p:nvSpPr>
        <p:spPr/>
        <p:txBody>
          <a:bodyPr/>
          <a:lstStyle/>
          <a:p>
            <a:r>
              <a:rPr lang="en-CA"/>
              <a:t>These designs are the basis for our site analysis. </a:t>
            </a:r>
          </a:p>
        </p:txBody>
      </p:sp>
    </p:spTree>
    <p:extLst>
      <p:ext uri="{BB962C8B-B14F-4D97-AF65-F5344CB8AC3E}">
        <p14:creationId xmlns:p14="http://schemas.microsoft.com/office/powerpoint/2010/main" val="1635994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2DB3E-9736-49C2-FE58-8D68B821315B}"/>
              </a:ext>
            </a:extLst>
          </p:cNvPr>
          <p:cNvSpPr>
            <a:spLocks noGrp="1"/>
          </p:cNvSpPr>
          <p:nvPr>
            <p:ph type="title" idx="4294967295"/>
          </p:nvPr>
        </p:nvSpPr>
        <p:spPr>
          <a:xfrm>
            <a:off x="603298" y="584336"/>
            <a:ext cx="10515600" cy="930275"/>
          </a:xfrm>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Upper Reservoir</a:t>
            </a:r>
          </a:p>
        </p:txBody>
      </p:sp>
      <p:sp>
        <p:nvSpPr>
          <p:cNvPr id="3" name="TextBox 2">
            <a:extLst>
              <a:ext uri="{FF2B5EF4-FFF2-40B4-BE49-F238E27FC236}">
                <a16:creationId xmlns:a16="http://schemas.microsoft.com/office/drawing/2014/main" id="{C0E37211-CDC9-1478-87DF-E2240AE332EA}"/>
              </a:ext>
            </a:extLst>
          </p:cNvPr>
          <p:cNvSpPr txBox="1"/>
          <p:nvPr/>
        </p:nvSpPr>
        <p:spPr>
          <a:xfrm>
            <a:off x="603298" y="1288475"/>
            <a:ext cx="4386137" cy="369332"/>
          </a:xfrm>
          <a:prstGeom prst="rect">
            <a:avLst/>
          </a:prstGeom>
          <a:noFill/>
        </p:spPr>
        <p:txBody>
          <a:bodyPr wrap="none" lIns="91440" tIns="45720" rIns="91440" bIns="45720" rtlCol="0" anchor="t">
            <a:spAutoFit/>
          </a:bodyPr>
          <a:lstStyle/>
          <a:p>
            <a:r>
              <a:rPr lang="en-CA">
                <a:latin typeface="Verdana" panose="020B0604030504040204" pitchFamily="34" charset="0"/>
                <a:ea typeface="Verdana" panose="020B0604030504040204" pitchFamily="34" charset="0"/>
                <a:cs typeface="Verdana" panose="020B0604030504040204" pitchFamily="34" charset="0"/>
              </a:rPr>
              <a:t>Water Level / Intake Level Selection</a:t>
            </a:r>
          </a:p>
        </p:txBody>
      </p:sp>
      <p:graphicFrame>
        <p:nvGraphicFramePr>
          <p:cNvPr id="18" name="Table 17">
            <a:extLst>
              <a:ext uri="{FF2B5EF4-FFF2-40B4-BE49-F238E27FC236}">
                <a16:creationId xmlns:a16="http://schemas.microsoft.com/office/drawing/2014/main" id="{DB799C17-86EC-1DBD-2216-6287413BDD1E}"/>
              </a:ext>
            </a:extLst>
          </p:cNvPr>
          <p:cNvGraphicFramePr>
            <a:graphicFrameLocks noGrp="1"/>
          </p:cNvGraphicFramePr>
          <p:nvPr>
            <p:extLst>
              <p:ext uri="{D42A27DB-BD31-4B8C-83A1-F6EECF244321}">
                <p14:modId xmlns:p14="http://schemas.microsoft.com/office/powerpoint/2010/main" val="2841223783"/>
              </p:ext>
            </p:extLst>
          </p:nvPr>
        </p:nvGraphicFramePr>
        <p:xfrm>
          <a:off x="6096000" y="2296220"/>
          <a:ext cx="5537391" cy="1990608"/>
        </p:xfrm>
        <a:graphic>
          <a:graphicData uri="http://schemas.openxmlformats.org/drawingml/2006/table">
            <a:tbl>
              <a:tblPr firstRow="1" bandRow="1">
                <a:tableStyleId>{D7AC3CCA-C797-4891-BE02-D94E43425B78}</a:tableStyleId>
              </a:tblPr>
              <a:tblGrid>
                <a:gridCol w="1760667">
                  <a:extLst>
                    <a:ext uri="{9D8B030D-6E8A-4147-A177-3AD203B41FA5}">
                      <a16:colId xmlns:a16="http://schemas.microsoft.com/office/drawing/2014/main" val="3401684387"/>
                    </a:ext>
                  </a:extLst>
                </a:gridCol>
                <a:gridCol w="1920408">
                  <a:extLst>
                    <a:ext uri="{9D8B030D-6E8A-4147-A177-3AD203B41FA5}">
                      <a16:colId xmlns:a16="http://schemas.microsoft.com/office/drawing/2014/main" val="1018029559"/>
                    </a:ext>
                  </a:extLst>
                </a:gridCol>
                <a:gridCol w="1856316">
                  <a:extLst>
                    <a:ext uri="{9D8B030D-6E8A-4147-A177-3AD203B41FA5}">
                      <a16:colId xmlns:a16="http://schemas.microsoft.com/office/drawing/2014/main" val="3801093602"/>
                    </a:ext>
                  </a:extLst>
                </a:gridCol>
              </a:tblGrid>
              <a:tr h="450176">
                <a:tc>
                  <a:txBody>
                    <a:bodyPr/>
                    <a:lstStyle/>
                    <a:p>
                      <a:pPr algn="ctr"/>
                      <a:r>
                        <a:rPr lang="en-US">
                          <a:solidFill>
                            <a:schemeClr val="bg1"/>
                          </a:solidFill>
                          <a:latin typeface="Times New Roman" panose="02020603050405020304" pitchFamily="18" charset="0"/>
                          <a:ea typeface="Verdana" panose="020B0604030504040204" pitchFamily="34" charset="0"/>
                          <a:cs typeface="Times New Roman" panose="02020603050405020304" pitchFamily="18" charset="0"/>
                        </a:rPr>
                        <a:t>Option</a:t>
                      </a:r>
                      <a:endParaRPr lang="en-CA">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305496"/>
                    </a:solidFill>
                  </a:tcPr>
                </a:tc>
                <a:tc>
                  <a:txBody>
                    <a:bodyPr/>
                    <a:lstStyle/>
                    <a:p>
                      <a:pPr algn="ctr"/>
                      <a:r>
                        <a:rPr lang="en-US">
                          <a:solidFill>
                            <a:schemeClr val="bg1"/>
                          </a:solidFill>
                          <a:latin typeface="Times New Roman" panose="02020603050405020304" pitchFamily="18" charset="0"/>
                          <a:ea typeface="Verdana" panose="020B0604030504040204" pitchFamily="34" charset="0"/>
                          <a:cs typeface="Times New Roman" panose="02020603050405020304" pitchFamily="18" charset="0"/>
                        </a:rPr>
                        <a:t>Intake Level (MASL*)</a:t>
                      </a:r>
                      <a:endParaRPr lang="en-CA">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305496"/>
                    </a:solidFill>
                  </a:tcPr>
                </a:tc>
                <a:tc>
                  <a:txBody>
                    <a:bodyPr/>
                    <a:lstStyle/>
                    <a:p>
                      <a:pPr algn="ctr"/>
                      <a:r>
                        <a:rPr lang="en-US">
                          <a:solidFill>
                            <a:schemeClr val="bg1"/>
                          </a:solidFill>
                          <a:latin typeface="Times New Roman" panose="02020603050405020304" pitchFamily="18" charset="0"/>
                          <a:ea typeface="Verdana" panose="020B0604030504040204" pitchFamily="34" charset="0"/>
                          <a:cs typeface="Times New Roman" panose="02020603050405020304" pitchFamily="18" charset="0"/>
                        </a:rPr>
                        <a:t>Water Level (MASL*)</a:t>
                      </a:r>
                      <a:endParaRPr lang="en-CA">
                        <a:solidFill>
                          <a:schemeClr val="bg1"/>
                        </a:solidFill>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305496"/>
                    </a:solidFill>
                  </a:tcPr>
                </a:tc>
                <a:extLst>
                  <a:ext uri="{0D108BD9-81ED-4DB2-BD59-A6C34878D82A}">
                    <a16:rowId xmlns:a16="http://schemas.microsoft.com/office/drawing/2014/main" val="329221411"/>
                  </a:ext>
                </a:extLst>
              </a:tr>
              <a:tr h="450176">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Lowest</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1760</a:t>
                      </a: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1803</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extLst>
                  <a:ext uri="{0D108BD9-81ED-4DB2-BD59-A6C34878D82A}">
                    <a16:rowId xmlns:a16="http://schemas.microsoft.com/office/drawing/2014/main" val="1839800790"/>
                  </a:ext>
                </a:extLst>
              </a:tr>
              <a:tr h="450176">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Medium</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1770</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1807</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extLst>
                  <a:ext uri="{0D108BD9-81ED-4DB2-BD59-A6C34878D82A}">
                    <a16:rowId xmlns:a16="http://schemas.microsoft.com/office/drawing/2014/main" val="4216180041"/>
                  </a:ext>
                </a:extLst>
              </a:tr>
              <a:tr h="450176">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Highest</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1777</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tc>
                  <a:txBody>
                    <a:bodyPr/>
                    <a:lstStyle/>
                    <a:p>
                      <a:pPr algn="ctr"/>
                      <a:r>
                        <a:rPr lang="en-US">
                          <a:latin typeface="Times New Roman" panose="02020603050405020304" pitchFamily="18" charset="0"/>
                          <a:ea typeface="Verdana" panose="020B0604030504040204" pitchFamily="34" charset="0"/>
                          <a:cs typeface="Times New Roman" panose="02020603050405020304" pitchFamily="18" charset="0"/>
                        </a:rPr>
                        <a:t>1810</a:t>
                      </a:r>
                      <a:endParaRPr lang="en-CA">
                        <a:latin typeface="Times New Roman" panose="02020603050405020304" pitchFamily="18" charset="0"/>
                        <a:ea typeface="Verdana" panose="020B0604030504040204" pitchFamily="34" charset="0"/>
                        <a:cs typeface="Times New Roman" panose="02020603050405020304" pitchFamily="18" charset="0"/>
                      </a:endParaRPr>
                    </a:p>
                  </a:txBody>
                  <a:tcPr anchor="ctr">
                    <a:solidFill>
                      <a:srgbClr val="B4C6E7"/>
                    </a:solidFill>
                  </a:tcPr>
                </a:tc>
                <a:extLst>
                  <a:ext uri="{0D108BD9-81ED-4DB2-BD59-A6C34878D82A}">
                    <a16:rowId xmlns:a16="http://schemas.microsoft.com/office/drawing/2014/main" val="3949985719"/>
                  </a:ext>
                </a:extLst>
              </a:tr>
            </a:tbl>
          </a:graphicData>
        </a:graphic>
      </p:graphicFrame>
      <p:sp>
        <p:nvSpPr>
          <p:cNvPr id="4" name="TextBox 3">
            <a:extLst>
              <a:ext uri="{FF2B5EF4-FFF2-40B4-BE49-F238E27FC236}">
                <a16:creationId xmlns:a16="http://schemas.microsoft.com/office/drawing/2014/main" id="{9F6AD2D4-554B-624D-13B3-1739DA7AC1EE}"/>
              </a:ext>
            </a:extLst>
          </p:cNvPr>
          <p:cNvSpPr txBox="1"/>
          <p:nvPr/>
        </p:nvSpPr>
        <p:spPr>
          <a:xfrm>
            <a:off x="6096000" y="4286828"/>
            <a:ext cx="2130070" cy="276999"/>
          </a:xfrm>
          <a:prstGeom prst="rect">
            <a:avLst/>
          </a:prstGeom>
          <a:noFill/>
        </p:spPr>
        <p:txBody>
          <a:bodyPr wrap="none" rtlCol="0">
            <a:spAutoFit/>
          </a:bodyPr>
          <a:lstStyle/>
          <a:p>
            <a:r>
              <a:rPr lang="en-CA" sz="1200">
                <a:latin typeface="Verdana" panose="020B0604030504040204" pitchFamily="34" charset="0"/>
                <a:ea typeface="Verdana" panose="020B0604030504040204" pitchFamily="34" charset="0"/>
                <a:cs typeface="Verdana" panose="020B0604030504040204" pitchFamily="34" charset="0"/>
              </a:rPr>
              <a:t>*Meters Above Sea Level</a:t>
            </a:r>
          </a:p>
        </p:txBody>
      </p:sp>
      <p:sp>
        <p:nvSpPr>
          <p:cNvPr id="6" name="TextBox 5">
            <a:extLst>
              <a:ext uri="{FF2B5EF4-FFF2-40B4-BE49-F238E27FC236}">
                <a16:creationId xmlns:a16="http://schemas.microsoft.com/office/drawing/2014/main" id="{FED64CE6-DCC6-42EC-BBEF-7A044AF183AE}"/>
              </a:ext>
            </a:extLst>
          </p:cNvPr>
          <p:cNvSpPr txBox="1"/>
          <p:nvPr/>
        </p:nvSpPr>
        <p:spPr>
          <a:xfrm>
            <a:off x="683247" y="1903935"/>
            <a:ext cx="5177851" cy="3050130"/>
          </a:xfrm>
          <a:prstGeom prst="rect">
            <a:avLst/>
          </a:prstGeom>
          <a:noFill/>
        </p:spPr>
        <p:txBody>
          <a:bodyPr wrap="square" rtlCol="0">
            <a:spAutoFit/>
          </a:bodyPr>
          <a:lstStyle/>
          <a:p>
            <a:pPr algn="l">
              <a:lnSpc>
                <a:spcPct val="125000"/>
              </a:lnSpc>
            </a:pPr>
            <a:r>
              <a:rPr lang="en-CA" sz="2800" b="1">
                <a:solidFill>
                  <a:schemeClr val="tx2"/>
                </a:solidFill>
                <a:latin typeface="Verdana" panose="020B0604030504040204" pitchFamily="34" charset="0"/>
                <a:ea typeface="Verdana" panose="020B0604030504040204" pitchFamily="34" charset="0"/>
                <a:cs typeface="Verdana" panose="020B0604030504040204" pitchFamily="34" charset="0"/>
              </a:rPr>
              <a:t>Lowest Option</a:t>
            </a:r>
          </a:p>
          <a:p>
            <a:pPr marL="457200" indent="-457200" algn="l">
              <a:lnSpc>
                <a:spcPct val="125000"/>
              </a:lnSpc>
              <a:buFont typeface="Arial" panose="020B0604020202020204" pitchFamily="34" charset="0"/>
              <a:buChar char="•"/>
            </a:pPr>
            <a:r>
              <a:rPr lang="en-CA" sz="2400" b="1">
                <a:solidFill>
                  <a:schemeClr val="tx2"/>
                </a:solidFill>
                <a:latin typeface="Verdana" panose="020B0604030504040204" pitchFamily="34" charset="0"/>
                <a:ea typeface="Verdana" panose="020B0604030504040204" pitchFamily="34" charset="0"/>
                <a:cs typeface="Verdana" panose="020B0604030504040204" pitchFamily="34" charset="0"/>
              </a:rPr>
              <a:t>Pros:</a:t>
            </a:r>
          </a:p>
          <a:p>
            <a:pPr marL="628650" lvl="1" indent="-171450">
              <a:lnSpc>
                <a:spcPct val="125000"/>
              </a:lnSpc>
              <a:buFont typeface="Arial" panose="020B0604020202020204" pitchFamily="34" charset="0"/>
              <a:buChar char="•"/>
            </a:pPr>
            <a:r>
              <a:rPr lang="en-CA" sz="2000" b="0" i="0">
                <a:latin typeface="Verdana" panose="020B0604030504040204" pitchFamily="34" charset="0"/>
                <a:ea typeface="Verdana" panose="020B0604030504040204" pitchFamily="34" charset="0"/>
                <a:cs typeface="Verdana" panose="020B0604030504040204" pitchFamily="34" charset="0"/>
              </a:rPr>
              <a:t>Less</a:t>
            </a:r>
            <a:r>
              <a:rPr lang="en-CA" sz="2000">
                <a:latin typeface="Verdana" panose="020B0604030504040204" pitchFamily="34" charset="0"/>
                <a:ea typeface="Verdana" panose="020B0604030504040204" pitchFamily="34" charset="0"/>
                <a:cs typeface="Verdana" panose="020B0604030504040204" pitchFamily="34" charset="0"/>
              </a:rPr>
              <a:t> grouting required </a:t>
            </a:r>
          </a:p>
          <a:p>
            <a:pPr marL="628650" lvl="1" indent="-171450">
              <a:lnSpc>
                <a:spcPct val="125000"/>
              </a:lnSpc>
              <a:buFont typeface="Arial" panose="020B0604020202020204" pitchFamily="34" charset="0"/>
              <a:buChar char="•"/>
            </a:pPr>
            <a:r>
              <a:rPr lang="en-CA" sz="2000" b="0" i="0">
                <a:latin typeface="Verdana" panose="020B0604030504040204" pitchFamily="34" charset="0"/>
                <a:ea typeface="Verdana" panose="020B0604030504040204" pitchFamily="34" charset="0"/>
                <a:cs typeface="Verdana" panose="020B0604030504040204" pitchFamily="34" charset="0"/>
              </a:rPr>
              <a:t>Minimizes Dead Storage</a:t>
            </a:r>
          </a:p>
          <a:p>
            <a:pPr marL="628650" lvl="1" indent="-171450">
              <a:lnSpc>
                <a:spcPct val="125000"/>
              </a:lnSpc>
              <a:buFont typeface="Arial" panose="020B0604020202020204" pitchFamily="34" charset="0"/>
              <a:buChar char="•"/>
            </a:pPr>
            <a:r>
              <a:rPr lang="en-CA" sz="2000" b="0" i="0">
                <a:latin typeface="Verdana" panose="020B0604030504040204" pitchFamily="34" charset="0"/>
                <a:ea typeface="Verdana" panose="020B0604030504040204" pitchFamily="34" charset="0"/>
                <a:cs typeface="Verdana" panose="020B0604030504040204" pitchFamily="34" charset="0"/>
              </a:rPr>
              <a:t>Least Expensive </a:t>
            </a:r>
          </a:p>
          <a:p>
            <a:pPr marL="457200" indent="-457200">
              <a:lnSpc>
                <a:spcPct val="125000"/>
              </a:lnSpc>
              <a:buFont typeface="Arial" panose="020B0604020202020204" pitchFamily="34" charset="0"/>
              <a:buChar char="•"/>
            </a:pPr>
            <a:r>
              <a:rPr lang="en-CA" sz="2400" b="1">
                <a:solidFill>
                  <a:schemeClr val="tx2"/>
                </a:solidFill>
                <a:latin typeface="Verdana" panose="020B0604030504040204" pitchFamily="34" charset="0"/>
                <a:ea typeface="Verdana" panose="020B0604030504040204" pitchFamily="34" charset="0"/>
              </a:rPr>
              <a:t>Cons:</a:t>
            </a:r>
          </a:p>
          <a:p>
            <a:pPr marL="628650" lvl="1" indent="-171450">
              <a:lnSpc>
                <a:spcPct val="125000"/>
              </a:lnSpc>
              <a:buFont typeface="Arial" panose="020B0604020202020204" pitchFamily="34" charset="0"/>
              <a:buChar char="•"/>
            </a:pPr>
            <a:r>
              <a:rPr lang="en-CA" sz="2000" b="0" i="0">
                <a:latin typeface="Verdana" panose="020B0604030504040204" pitchFamily="34" charset="0"/>
                <a:ea typeface="Verdana" panose="020B0604030504040204" pitchFamily="34" charset="0"/>
                <a:cs typeface="Verdana" panose="020B0604030504040204" pitchFamily="34" charset="0"/>
              </a:rPr>
              <a:t>Difficult Intake constructability </a:t>
            </a:r>
          </a:p>
        </p:txBody>
      </p:sp>
    </p:spTree>
    <p:extLst>
      <p:ext uri="{BB962C8B-B14F-4D97-AF65-F5344CB8AC3E}">
        <p14:creationId xmlns:p14="http://schemas.microsoft.com/office/powerpoint/2010/main" val="371368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BF2CA4F-5B46-7F24-DE78-46E73495DD5C}"/>
              </a:ext>
            </a:extLst>
          </p:cNvPr>
          <p:cNvSpPr>
            <a:spLocks noGrp="1"/>
          </p:cNvSpPr>
          <p:nvPr>
            <p:ph idx="1"/>
          </p:nvPr>
        </p:nvSpPr>
        <p:spPr>
          <a:xfrm>
            <a:off x="587375" y="1919281"/>
            <a:ext cx="3943012" cy="4103814"/>
          </a:xfrm>
        </p:spPr>
        <p:txBody>
          <a:bodyPr>
            <a:normAutofit/>
          </a:bodyPr>
          <a:lstStyle/>
          <a:p>
            <a:pPr>
              <a:lnSpc>
                <a:spcPct val="110000"/>
              </a:lnSpc>
            </a:pPr>
            <a:r>
              <a:rPr lang="en-US" sz="1200" b="1" u="sng">
                <a:latin typeface="Verdana" panose="020B0604030504040204" pitchFamily="34" charset="0"/>
                <a:ea typeface="Verdana" panose="020B0604030504040204" pitchFamily="34" charset="0"/>
                <a:cs typeface="Verdana" panose="020B0604030504040204" pitchFamily="34" charset="0"/>
              </a:rPr>
              <a:t>Legend</a:t>
            </a:r>
          </a:p>
          <a:p>
            <a:pPr marL="285750" indent="-285750">
              <a:lnSpc>
                <a:spcPct val="110000"/>
              </a:lnSpc>
              <a:buFont typeface="Arial" panose="020B0604020202020204" pitchFamily="34" charset="0"/>
              <a:buChar char="•"/>
            </a:pPr>
            <a:r>
              <a:rPr lang="en-US" sz="1200" b="1">
                <a:solidFill>
                  <a:schemeClr val="accent1">
                    <a:lumMod val="60000"/>
                    <a:lumOff val="40000"/>
                  </a:schemeClr>
                </a:solidFill>
                <a:latin typeface="Verdana" panose="020B0604030504040204" pitchFamily="34" charset="0"/>
                <a:ea typeface="Verdana" panose="020B0604030504040204" pitchFamily="34" charset="0"/>
                <a:cs typeface="Verdana" panose="020B0604030504040204" pitchFamily="34" charset="0"/>
              </a:rPr>
              <a:t>Blue Shade</a:t>
            </a:r>
            <a:r>
              <a:rPr lang="en-US" sz="1200">
                <a:latin typeface="Verdana" panose="020B0604030504040204" pitchFamily="34" charset="0"/>
                <a:ea typeface="Verdana" panose="020B0604030504040204" pitchFamily="34" charset="0"/>
                <a:cs typeface="Verdana" panose="020B0604030504040204" pitchFamily="34" charset="0"/>
              </a:rPr>
              <a:t>: </a:t>
            </a:r>
            <a:r>
              <a:rPr lang="en-US" sz="1200"/>
              <a:t>Maximum Operating</a:t>
            </a:r>
            <a:r>
              <a:rPr lang="en-US" sz="1200">
                <a:latin typeface="Verdana" panose="020B0604030504040204" pitchFamily="34" charset="0"/>
                <a:ea typeface="Verdana" panose="020B0604030504040204" pitchFamily="34" charset="0"/>
                <a:cs typeface="Verdana" panose="020B0604030504040204" pitchFamily="34" charset="0"/>
              </a:rPr>
              <a:t> Water level.</a:t>
            </a:r>
          </a:p>
          <a:p>
            <a:pPr>
              <a:lnSpc>
                <a:spcPct val="110000"/>
              </a:lnSpc>
            </a:pPr>
            <a:endParaRPr lang="en-US" sz="120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10000"/>
              </a:lnSpc>
              <a:buFont typeface="Arial" panose="020B0604020202020204" pitchFamily="34" charset="0"/>
              <a:buChar char="•"/>
            </a:pPr>
            <a:r>
              <a:rPr lang="en-US" sz="1200" b="1">
                <a:solidFill>
                  <a:schemeClr val="accent1">
                    <a:lumMod val="75000"/>
                  </a:schemeClr>
                </a:solidFill>
                <a:latin typeface="Verdana" panose="020B0604030504040204" pitchFamily="34" charset="0"/>
                <a:ea typeface="Verdana" panose="020B0604030504040204" pitchFamily="34" charset="0"/>
                <a:cs typeface="Verdana" panose="020B0604030504040204" pitchFamily="34" charset="0"/>
              </a:rPr>
              <a:t>Blue Line</a:t>
            </a:r>
            <a:r>
              <a:rPr lang="en-US" sz="1200">
                <a:latin typeface="Verdana" panose="020B0604030504040204" pitchFamily="34" charset="0"/>
                <a:ea typeface="Verdana" panose="020B0604030504040204" pitchFamily="34" charset="0"/>
                <a:cs typeface="Verdana" panose="020B0604030504040204" pitchFamily="34" charset="0"/>
              </a:rPr>
              <a:t>: Surface Grout Required.</a:t>
            </a:r>
          </a:p>
          <a:p>
            <a:pPr>
              <a:lnSpc>
                <a:spcPct val="110000"/>
              </a:lnSpc>
            </a:pPr>
            <a:endParaRPr lang="en-US" sz="120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10000"/>
              </a:lnSpc>
              <a:buFont typeface="Arial" panose="020B0604020202020204" pitchFamily="34" charset="0"/>
              <a:buChar char="•"/>
            </a:pPr>
            <a:r>
              <a:rPr lang="en-US" sz="1200" b="1">
                <a:solidFill>
                  <a:srgbClr val="FF0000"/>
                </a:solidFill>
                <a:latin typeface="Verdana" panose="020B0604030504040204" pitchFamily="34" charset="0"/>
                <a:ea typeface="Verdana" panose="020B0604030504040204" pitchFamily="34" charset="0"/>
                <a:cs typeface="Verdana" panose="020B0604030504040204" pitchFamily="34" charset="0"/>
              </a:rPr>
              <a:t>Red Line</a:t>
            </a:r>
            <a:r>
              <a:rPr lang="en-US" sz="1200">
                <a:latin typeface="Verdana" panose="020B0604030504040204" pitchFamily="34" charset="0"/>
                <a:ea typeface="Verdana" panose="020B0604030504040204" pitchFamily="34" charset="0"/>
                <a:cs typeface="Verdana" panose="020B0604030504040204" pitchFamily="34" charset="0"/>
              </a:rPr>
              <a:t>: Vertical Seepage Cutoff Wall Required.</a:t>
            </a:r>
          </a:p>
          <a:p>
            <a:pPr>
              <a:lnSpc>
                <a:spcPct val="110000"/>
              </a:lnSpc>
            </a:pPr>
            <a:endParaRPr lang="en-US" sz="120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10000"/>
              </a:lnSpc>
              <a:buFont typeface="Arial" panose="020B0604020202020204" pitchFamily="34" charset="0"/>
              <a:buChar char="•"/>
            </a:pPr>
            <a:r>
              <a:rPr lang="en-US" sz="1200" b="1">
                <a:solidFill>
                  <a:srgbClr val="7030A0"/>
                </a:solidFill>
                <a:latin typeface="Verdana" panose="020B0604030504040204" pitchFamily="34" charset="0"/>
                <a:ea typeface="Verdana" panose="020B0604030504040204" pitchFamily="34" charset="0"/>
                <a:cs typeface="Verdana" panose="020B0604030504040204" pitchFamily="34" charset="0"/>
              </a:rPr>
              <a:t>Purple Shade</a:t>
            </a:r>
            <a:r>
              <a:rPr lang="en-US" sz="1200">
                <a:latin typeface="Verdana" panose="020B0604030504040204" pitchFamily="34" charset="0"/>
                <a:ea typeface="Verdana" panose="020B0604030504040204" pitchFamily="34" charset="0"/>
                <a:cs typeface="Verdana" panose="020B0604030504040204" pitchFamily="34" charset="0"/>
              </a:rPr>
              <a:t>: No Seepage Reduction Required.</a:t>
            </a:r>
            <a:endParaRPr lang="en-CA" sz="1200">
              <a:latin typeface="Verdana" panose="020B0604030504040204" pitchFamily="34" charset="0"/>
              <a:ea typeface="Verdana" panose="020B0604030504040204" pitchFamily="34" charset="0"/>
              <a:cs typeface="Verdana" panose="020B0604030504040204" pitchFamily="34" charset="0"/>
            </a:endParaRPr>
          </a:p>
          <a:p>
            <a:pPr>
              <a:lnSpc>
                <a:spcPct val="110000"/>
              </a:lnSpc>
            </a:pPr>
            <a:endParaRPr lang="en-US" sz="700"/>
          </a:p>
        </p:txBody>
      </p:sp>
      <p:sp>
        <p:nvSpPr>
          <p:cNvPr id="5" name="Subtitle 4">
            <a:extLst>
              <a:ext uri="{FF2B5EF4-FFF2-40B4-BE49-F238E27FC236}">
                <a16:creationId xmlns:a16="http://schemas.microsoft.com/office/drawing/2014/main" id="{8C8F1D4D-FB8E-D422-60A7-A75EB283A17F}"/>
              </a:ext>
            </a:extLst>
          </p:cNvPr>
          <p:cNvSpPr>
            <a:spLocks noGrp="1"/>
          </p:cNvSpPr>
          <p:nvPr>
            <p:ph type="subTitle" idx="13"/>
          </p:nvPr>
        </p:nvSpPr>
        <p:spPr/>
        <p:txBody>
          <a:bodyPr>
            <a:normAutofit fontScale="77500" lnSpcReduction="20000"/>
          </a:bodyPr>
          <a:lstStyle/>
          <a:p>
            <a:r>
              <a:rPr lang="en-CA" sz="1800">
                <a:latin typeface="Verdana" panose="020B0604030504040204" pitchFamily="34" charset="0"/>
                <a:ea typeface="Verdana" panose="020B0604030504040204" pitchFamily="34" charset="0"/>
                <a:cs typeface="Verdana" panose="020B0604030504040204" pitchFamily="34" charset="0"/>
              </a:rPr>
              <a:t>Water Level &amp; Intake Level Explanation</a:t>
            </a:r>
          </a:p>
          <a:p>
            <a:endParaRPr lang="en-US"/>
          </a:p>
        </p:txBody>
      </p:sp>
      <p:sp>
        <p:nvSpPr>
          <p:cNvPr id="2" name="Title 1">
            <a:extLst>
              <a:ext uri="{FF2B5EF4-FFF2-40B4-BE49-F238E27FC236}">
                <a16:creationId xmlns:a16="http://schemas.microsoft.com/office/drawing/2014/main" id="{B122DB3E-9736-49C2-FE58-8D68B821315B}"/>
              </a:ext>
            </a:extLst>
          </p:cNvPr>
          <p:cNvSpPr>
            <a:spLocks noGrp="1"/>
          </p:cNvSpPr>
          <p:nvPr>
            <p:ph type="title"/>
          </p:nvPr>
        </p:nvSpPr>
        <p:spPr/>
        <p:txBody>
          <a:bodyPr>
            <a:normAutofit/>
          </a:bodyPr>
          <a:lstStyle/>
          <a:p>
            <a:r>
              <a:rPr lang="en-CA">
                <a:latin typeface="Verdana" panose="020B0604030504040204" pitchFamily="34" charset="0"/>
                <a:ea typeface="Verdana" panose="020B0604030504040204" pitchFamily="34" charset="0"/>
                <a:cs typeface="Verdana" panose="020B0604030504040204" pitchFamily="34" charset="0"/>
              </a:rPr>
              <a:t>Upper Reservoir</a:t>
            </a:r>
          </a:p>
        </p:txBody>
      </p:sp>
      <p:sp>
        <p:nvSpPr>
          <p:cNvPr id="11" name="TextBox 10">
            <a:extLst>
              <a:ext uri="{FF2B5EF4-FFF2-40B4-BE49-F238E27FC236}">
                <a16:creationId xmlns:a16="http://schemas.microsoft.com/office/drawing/2014/main" id="{1F6D5AC3-4E82-37C6-A82A-521EAD4FF22C}"/>
              </a:ext>
            </a:extLst>
          </p:cNvPr>
          <p:cNvSpPr txBox="1"/>
          <p:nvPr/>
        </p:nvSpPr>
        <p:spPr>
          <a:xfrm>
            <a:off x="4530387" y="5853859"/>
            <a:ext cx="6096000" cy="215444"/>
          </a:xfrm>
          <a:prstGeom prst="rect">
            <a:avLst/>
          </a:prstGeom>
          <a:noFill/>
        </p:spPr>
        <p:txBody>
          <a:bodyPr wrap="square">
            <a:spAutoFit/>
          </a:bodyPr>
          <a:lstStyle/>
          <a:p>
            <a:r>
              <a:rPr lang="en-US" sz="800"/>
              <a:t>Hatch, "</a:t>
            </a:r>
            <a:r>
              <a:rPr lang="en-US" sz="800" err="1"/>
              <a:t>Montem</a:t>
            </a:r>
            <a:r>
              <a:rPr lang="en-US" sz="800"/>
              <a:t> Resources Tent Mountain PSP Prefeasibility: Hydrological Assessment," TransAlta, 2022. [Online]. </a:t>
            </a:r>
            <a:endParaRPr lang="en-CA" sz="800"/>
          </a:p>
        </p:txBody>
      </p:sp>
      <p:pic>
        <p:nvPicPr>
          <p:cNvPr id="9" name="Content Placeholder 8">
            <a:extLst>
              <a:ext uri="{FF2B5EF4-FFF2-40B4-BE49-F238E27FC236}">
                <a16:creationId xmlns:a16="http://schemas.microsoft.com/office/drawing/2014/main" id="{AF50D077-C1CD-442D-BDC8-DC44DA8CFEF5}"/>
              </a:ext>
            </a:extLst>
          </p:cNvPr>
          <p:cNvPicPr>
            <a:picLocks noGrp="1" noChangeAspect="1"/>
          </p:cNvPicPr>
          <p:nvPr>
            <p:ph sz="quarter" idx="14"/>
          </p:nvPr>
        </p:nvPicPr>
        <p:blipFill rotWithShape="1">
          <a:blip r:embed="rId3">
            <a:extLst>
              <a:ext uri="{28A0092B-C50C-407E-A947-70E740481C1C}">
                <a14:useLocalDpi xmlns:a14="http://schemas.microsoft.com/office/drawing/2010/main" val="0"/>
              </a:ext>
            </a:extLst>
          </a:blip>
          <a:srcRect l="4067" t="846" r="443" b="16178"/>
          <a:stretch/>
        </p:blipFill>
        <p:spPr>
          <a:xfrm>
            <a:off x="4530387" y="1604272"/>
            <a:ext cx="6876139" cy="4225719"/>
          </a:xfrm>
          <a:prstGeom prst="rect">
            <a:avLst/>
          </a:prstGeom>
          <a:ln w="12700">
            <a:solidFill>
              <a:schemeClr val="tx1"/>
            </a:solidFill>
          </a:ln>
        </p:spPr>
      </p:pic>
    </p:spTree>
    <p:extLst>
      <p:ext uri="{BB962C8B-B14F-4D97-AF65-F5344CB8AC3E}">
        <p14:creationId xmlns:p14="http://schemas.microsoft.com/office/powerpoint/2010/main" val="2014237414"/>
      </p:ext>
    </p:extLst>
  </p:cSld>
  <p:clrMapOvr>
    <a:masterClrMapping/>
  </p:clrMapOvr>
</p:sld>
</file>

<file path=ppt/theme/theme1.xml><?xml version="1.0" encoding="utf-8"?>
<a:theme xmlns:a="http://schemas.openxmlformats.org/drawingml/2006/main" name="Transalta">
  <a:themeElements>
    <a:clrScheme name="TransAlta">
      <a:dk1>
        <a:srgbClr val="000000"/>
      </a:dk1>
      <a:lt1>
        <a:srgbClr val="FFFFFF"/>
      </a:lt1>
      <a:dk2>
        <a:srgbClr val="000F56"/>
      </a:dk2>
      <a:lt2>
        <a:srgbClr val="E5E5E5"/>
      </a:lt2>
      <a:accent1>
        <a:srgbClr val="58E0F6"/>
      </a:accent1>
      <a:accent2>
        <a:srgbClr val="E67838"/>
      </a:accent2>
      <a:accent3>
        <a:srgbClr val="FFBE3B"/>
      </a:accent3>
      <a:accent4>
        <a:srgbClr val="6EF78A"/>
      </a:accent4>
      <a:accent5>
        <a:srgbClr val="D24155"/>
      </a:accent5>
      <a:accent6>
        <a:srgbClr val="FFFF1C"/>
      </a:accent6>
      <a:hlink>
        <a:srgbClr val="57E0F5"/>
      </a:hlink>
      <a:folHlink>
        <a:srgbClr val="D240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25000"/>
          </a:lnSpc>
          <a:defRPr sz="1000" b="0" i="0" dirty="0" smtClean="0">
            <a:latin typeface="Inter" panose="020B0502030000000004" pitchFamily="34" charset="0"/>
            <a:ea typeface="Inter" panose="020B0502030000000004" pitchFamily="34" charset="0"/>
            <a:cs typeface="Verdana" panose="020B0604030504040204" pitchFamily="34" charset="0"/>
          </a:defRPr>
        </a:defPPr>
      </a:lstStyle>
    </a:txDef>
  </a:objectDefaults>
  <a:extraClrSchemeLst/>
  <a:extLst>
    <a:ext uri="{05A4C25C-085E-4340-85A3-A5531E510DB2}">
      <thm15:themeFamily xmlns:thm15="http://schemas.microsoft.com/office/thememl/2012/main" name="TransAlta - Corporate Presentation Template Refresh 2022 - v3.5_Internal" id="{68F57BF8-99FC-D442-BE9A-0BE3E2CB3888}" vid="{2FD8809B-C1B9-6740-91A0-DD4A0D7E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635339C3E8554F950E9DA15D826376" ma:contentTypeVersion="15" ma:contentTypeDescription="Create a new document." ma:contentTypeScope="" ma:versionID="36e4c1541568dfd65c548a825d9986bf">
  <xsd:schema xmlns:xsd="http://www.w3.org/2001/XMLSchema" xmlns:xs="http://www.w3.org/2001/XMLSchema" xmlns:p="http://schemas.microsoft.com/office/2006/metadata/properties" xmlns:ns3="59de1251-c30f-4d5a-9e13-bfedb41d879a" xmlns:ns4="a1dbb693-1095-4287-ab64-dd460ecba291" targetNamespace="http://schemas.microsoft.com/office/2006/metadata/properties" ma:root="true" ma:fieldsID="221e4aadbefda57da5851c23cd109b70" ns3:_="" ns4:_="">
    <xsd:import namespace="59de1251-c30f-4d5a-9e13-bfedb41d879a"/>
    <xsd:import namespace="a1dbb693-1095-4287-ab64-dd460ecba291"/>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ObjectDetectorVersion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MediaServiceLocation"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e1251-c30f-4d5a-9e13-bfedb41d87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dbb693-1095-4287-ab64-dd460ecba29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59de1251-c30f-4d5a-9e13-bfedb41d879a" xsi:nil="true"/>
  </documentManagement>
</p:properties>
</file>

<file path=customXml/itemProps1.xml><?xml version="1.0" encoding="utf-8"?>
<ds:datastoreItem xmlns:ds="http://schemas.openxmlformats.org/officeDocument/2006/customXml" ds:itemID="{1D371E70-D712-4014-A477-F322D1C5D52F}">
  <ds:schemaRefs>
    <ds:schemaRef ds:uri="59de1251-c30f-4d5a-9e13-bfedb41d879a"/>
    <ds:schemaRef ds:uri="a1dbb693-1095-4287-ab64-dd460ecba29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AA13C68-5CDE-4081-8361-8F5B162D4F9E}">
  <ds:schemaRefs>
    <ds:schemaRef ds:uri="http://schemas.microsoft.com/sharepoint/v3/contenttype/forms"/>
  </ds:schemaRefs>
</ds:datastoreItem>
</file>

<file path=customXml/itemProps3.xml><?xml version="1.0" encoding="utf-8"?>
<ds:datastoreItem xmlns:ds="http://schemas.openxmlformats.org/officeDocument/2006/customXml" ds:itemID="{F9032E44-058C-4CB5-89EA-EA056061975B}">
  <ds:schemaRefs>
    <ds:schemaRef ds:uri="59de1251-c30f-4d5a-9e13-bfedb41d879a"/>
    <ds:schemaRef ds:uri="a1dbb693-1095-4287-ab64-dd460ecba29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2452</Words>
  <Application>Microsoft Office PowerPoint</Application>
  <PresentationFormat>Widescreen</PresentationFormat>
  <Paragraphs>680</Paragraphs>
  <Slides>52</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Aptos</vt:lpstr>
      <vt:lpstr>Arial</vt:lpstr>
      <vt:lpstr>Calibri</vt:lpstr>
      <vt:lpstr>Calibri Light</vt:lpstr>
      <vt:lpstr>Cambria Math</vt:lpstr>
      <vt:lpstr>Courier New</vt:lpstr>
      <vt:lpstr>Inter</vt:lpstr>
      <vt:lpstr>System Font Regular</vt:lpstr>
      <vt:lpstr>Times New Roman</vt:lpstr>
      <vt:lpstr>Verdana</vt:lpstr>
      <vt:lpstr>Transalta</vt:lpstr>
      <vt:lpstr>Lunch &amp; Learn  University of Calgary Schulich School of Engineering  </vt:lpstr>
      <vt:lpstr>Agenda</vt:lpstr>
      <vt:lpstr>Project Background</vt:lpstr>
      <vt:lpstr>Background – Site Location</vt:lpstr>
      <vt:lpstr>The Pumped Hydro Energy Storage Concept</vt:lpstr>
      <vt:lpstr>Scope of Work</vt:lpstr>
      <vt:lpstr>Proposed Reservoir Designs</vt:lpstr>
      <vt:lpstr>Upper Reservoir</vt:lpstr>
      <vt:lpstr>Upper Reservoir</vt:lpstr>
      <vt:lpstr>Upper Reservoir</vt:lpstr>
      <vt:lpstr>Lower Reservoir</vt:lpstr>
      <vt:lpstr>Upper &amp; Lower Reservoir Summary</vt:lpstr>
      <vt:lpstr>Data Sources</vt:lpstr>
      <vt:lpstr>Challenges: Meteorological Data</vt:lpstr>
      <vt:lpstr>Challenges: Hydrometric Data (Gauge)</vt:lpstr>
      <vt:lpstr>Solution: EMDNA Dataset</vt:lpstr>
      <vt:lpstr>Water Balance</vt:lpstr>
      <vt:lpstr>Tent Mountain Catchment Area Water Balance</vt:lpstr>
      <vt:lpstr>Precipitation &amp; Evapotranspiration</vt:lpstr>
      <vt:lpstr>Precipitation &amp; Evapotranspiration</vt:lpstr>
      <vt:lpstr>Precipitation &amp; Evapotranspiration</vt:lpstr>
      <vt:lpstr>Groundwater Seepage</vt:lpstr>
      <vt:lpstr>Groundwater Seepage</vt:lpstr>
      <vt:lpstr>Groundwater Seepage</vt:lpstr>
      <vt:lpstr>Change in Reservoir Storage</vt:lpstr>
      <vt:lpstr>Summary</vt:lpstr>
      <vt:lpstr>Hydrological Modelling</vt:lpstr>
      <vt:lpstr>Hydrological Model Workflow</vt:lpstr>
      <vt:lpstr>Original Model Setup</vt:lpstr>
      <vt:lpstr>Adapted Model Setup – Continuous Simulation</vt:lpstr>
      <vt:lpstr>Adapted Model Setup – Event-Based Simulation</vt:lpstr>
      <vt:lpstr>Climate Modelling</vt:lpstr>
      <vt:lpstr>Future Climate Projections</vt:lpstr>
      <vt:lpstr>Workflow</vt:lpstr>
      <vt:lpstr>Climate Projection Results - Temperature</vt:lpstr>
      <vt:lpstr>Climate Projection Results – Temperature</vt:lpstr>
      <vt:lpstr>Climate Projection Results - Precipitation</vt:lpstr>
      <vt:lpstr>Climate Projection Results - Precipitation</vt:lpstr>
      <vt:lpstr>Climate Projection Results - Storage</vt:lpstr>
      <vt:lpstr>Climate Projection Results - Storage</vt:lpstr>
      <vt:lpstr>Climate Projection Results - Outflow</vt:lpstr>
      <vt:lpstr>Climate Projection Results – Outflow</vt:lpstr>
      <vt:lpstr>Climate Projection Results – PMP Estimate</vt:lpstr>
      <vt:lpstr>Climate Projection Results – PMF Estimate</vt:lpstr>
      <vt:lpstr>Operations Plan</vt:lpstr>
      <vt:lpstr>Operations Plan</vt:lpstr>
      <vt:lpstr>Operations Plan</vt:lpstr>
      <vt:lpstr>Operations Plan –Most Profitable Pool Price Hours Alberta 2022</vt:lpstr>
      <vt:lpstr>Operations Plan – Net Revenue for different pumping operations (4:5 generating to pumping)</vt:lpstr>
      <vt:lpstr>Operations Plan – Monthly % Differences Between Pumping and Generating Pool Prices</vt:lpstr>
      <vt:lpstr>Open Floor Q/A</vt:lpstr>
      <vt:lpstr>Thank you For Listening! Please Visit our Website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Tent Mountain Pumped Hydro Energy Stoarge</dc:title>
  <dc:creator>Patrick DeNault</dc:creator>
  <cp:lastModifiedBy>Monique BEAULIEU</cp:lastModifiedBy>
  <cp:revision>2</cp:revision>
  <dcterms:created xsi:type="dcterms:W3CDTF">2024-04-14T15:52:59Z</dcterms:created>
  <dcterms:modified xsi:type="dcterms:W3CDTF">2024-04-19T03:26:38Z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0x010100CD635339C3E8554F950E9DA15D826376</vt:lpwstr>
  </property>
</Properties>
</file>